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83" r:id="rId4"/>
  </p:sldMasterIdLst>
  <p:notesMasterIdLst>
    <p:notesMasterId r:id="rId21"/>
  </p:notesMasterIdLst>
  <p:sldIdLst>
    <p:sldId id="269" r:id="rId5"/>
    <p:sldId id="270" r:id="rId6"/>
    <p:sldId id="275" r:id="rId7"/>
    <p:sldId id="259" r:id="rId8"/>
    <p:sldId id="271" r:id="rId9"/>
    <p:sldId id="279" r:id="rId10"/>
    <p:sldId id="278" r:id="rId11"/>
    <p:sldId id="280" r:id="rId12"/>
    <p:sldId id="281" r:id="rId13"/>
    <p:sldId id="282" r:id="rId14"/>
    <p:sldId id="283" r:id="rId15"/>
    <p:sldId id="264" r:id="rId16"/>
    <p:sldId id="263" r:id="rId17"/>
    <p:sldId id="274" r:id="rId18"/>
    <p:sldId id="265" r:id="rId19"/>
    <p:sldId id="284" r:id="rId2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1E3"/>
    <a:srgbClr val="EA3348"/>
    <a:srgbClr val="1A1239"/>
    <a:srgbClr val="FF0091"/>
    <a:srgbClr val="1C113C"/>
    <a:srgbClr val="0A2240"/>
    <a:srgbClr val="00A7E1"/>
    <a:srgbClr val="F5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8707" autoAdjust="0"/>
  </p:normalViewPr>
  <p:slideViewPr>
    <p:cSldViewPr>
      <p:cViewPr varScale="1">
        <p:scale>
          <a:sx n="139" d="100"/>
          <a:sy n="139" d="100"/>
        </p:scale>
        <p:origin x="150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Hartkopf" userId="4e712a46-c42c-4cf0-ba14-313901c5fd48" providerId="ADAL" clId="{93702689-199C-43BA-A422-EB3084824045}"/>
    <pc:docChg chg="custSel addSld delSld modSld sldOrd">
      <pc:chgData name="Kate Hartkopf" userId="4e712a46-c42c-4cf0-ba14-313901c5fd48" providerId="ADAL" clId="{93702689-199C-43BA-A422-EB3084824045}" dt="2025-12-02T18:57:56.513" v="200" actId="2711"/>
      <pc:docMkLst>
        <pc:docMk/>
      </pc:docMkLst>
      <pc:sldChg chg="ord">
        <pc:chgData name="Kate Hartkopf" userId="4e712a46-c42c-4cf0-ba14-313901c5fd48" providerId="ADAL" clId="{93702689-199C-43BA-A422-EB3084824045}" dt="2025-12-02T18:50:30.708" v="150"/>
        <pc:sldMkLst>
          <pc:docMk/>
          <pc:sldMk cId="0" sldId="259"/>
        </pc:sldMkLst>
      </pc:sldChg>
      <pc:sldChg chg="ord">
        <pc:chgData name="Kate Hartkopf" userId="4e712a46-c42c-4cf0-ba14-313901c5fd48" providerId="ADAL" clId="{93702689-199C-43BA-A422-EB3084824045}" dt="2025-12-02T18:54:15.406" v="167"/>
        <pc:sldMkLst>
          <pc:docMk/>
          <pc:sldMk cId="0" sldId="264"/>
        </pc:sldMkLst>
      </pc:sldChg>
      <pc:sldChg chg="modSp mod">
        <pc:chgData name="Kate Hartkopf" userId="4e712a46-c42c-4cf0-ba14-313901c5fd48" providerId="ADAL" clId="{93702689-199C-43BA-A422-EB3084824045}" dt="2025-12-02T18:56:43.483" v="198" actId="2711"/>
        <pc:sldMkLst>
          <pc:docMk/>
          <pc:sldMk cId="630748246" sldId="269"/>
        </pc:sldMkLst>
        <pc:spChg chg="mod">
          <ac:chgData name="Kate Hartkopf" userId="4e712a46-c42c-4cf0-ba14-313901c5fd48" providerId="ADAL" clId="{93702689-199C-43BA-A422-EB3084824045}" dt="2025-12-02T18:56:43.483" v="198" actId="2711"/>
          <ac:spMkLst>
            <pc:docMk/>
            <pc:sldMk cId="630748246" sldId="269"/>
            <ac:spMk id="2" creationId="{AA8B557E-9CCB-C96F-831C-000681AE6373}"/>
          </ac:spMkLst>
        </pc:spChg>
        <pc:spChg chg="mod">
          <ac:chgData name="Kate Hartkopf" userId="4e712a46-c42c-4cf0-ba14-313901c5fd48" providerId="ADAL" clId="{93702689-199C-43BA-A422-EB3084824045}" dt="2025-12-02T18:41:13.848" v="114" actId="20577"/>
          <ac:spMkLst>
            <pc:docMk/>
            <pc:sldMk cId="630748246" sldId="269"/>
            <ac:spMk id="3" creationId="{1DD52BCD-EABF-9B87-5AD9-FE999962E4D2}"/>
          </ac:spMkLst>
        </pc:spChg>
      </pc:sldChg>
      <pc:sldChg chg="modSp mod">
        <pc:chgData name="Kate Hartkopf" userId="4e712a46-c42c-4cf0-ba14-313901c5fd48" providerId="ADAL" clId="{93702689-199C-43BA-A422-EB3084824045}" dt="2025-12-02T18:53:09.107" v="159" actId="2711"/>
        <pc:sldMkLst>
          <pc:docMk/>
          <pc:sldMk cId="448159189" sldId="270"/>
        </pc:sldMkLst>
        <pc:spChg chg="mod">
          <ac:chgData name="Kate Hartkopf" userId="4e712a46-c42c-4cf0-ba14-313901c5fd48" providerId="ADAL" clId="{93702689-199C-43BA-A422-EB3084824045}" dt="2025-12-02T18:53:09.107" v="159" actId="2711"/>
          <ac:spMkLst>
            <pc:docMk/>
            <pc:sldMk cId="448159189" sldId="270"/>
            <ac:spMk id="2" creationId="{5980E1B8-53A4-5F6F-4026-1B0932777BF2}"/>
          </ac:spMkLst>
        </pc:spChg>
        <pc:spChg chg="mod">
          <ac:chgData name="Kate Hartkopf" userId="4e712a46-c42c-4cf0-ba14-313901c5fd48" providerId="ADAL" clId="{93702689-199C-43BA-A422-EB3084824045}" dt="2025-12-02T18:49:45.037" v="144" actId="404"/>
          <ac:spMkLst>
            <pc:docMk/>
            <pc:sldMk cId="448159189" sldId="270"/>
            <ac:spMk id="3" creationId="{7077F208-7756-A22D-0559-1B9B2A916C79}"/>
          </ac:spMkLst>
        </pc:spChg>
      </pc:sldChg>
      <pc:sldChg chg="modSp mod">
        <pc:chgData name="Kate Hartkopf" userId="4e712a46-c42c-4cf0-ba14-313901c5fd48" providerId="ADAL" clId="{93702689-199C-43BA-A422-EB3084824045}" dt="2025-12-02T18:57:13.358" v="199" actId="115"/>
        <pc:sldMkLst>
          <pc:docMk/>
          <pc:sldMk cId="3410104858" sldId="271"/>
        </pc:sldMkLst>
        <pc:spChg chg="mod">
          <ac:chgData name="Kate Hartkopf" userId="4e712a46-c42c-4cf0-ba14-313901c5fd48" providerId="ADAL" clId="{93702689-199C-43BA-A422-EB3084824045}" dt="2025-12-02T18:53:25.788" v="161" actId="2711"/>
          <ac:spMkLst>
            <pc:docMk/>
            <pc:sldMk cId="3410104858" sldId="271"/>
            <ac:spMk id="2" creationId="{2FDF48FF-4286-395F-6EDE-5CB674D63BBA}"/>
          </ac:spMkLst>
        </pc:spChg>
        <pc:spChg chg="mod">
          <ac:chgData name="Kate Hartkopf" userId="4e712a46-c42c-4cf0-ba14-313901c5fd48" providerId="ADAL" clId="{93702689-199C-43BA-A422-EB3084824045}" dt="2025-12-02T18:57:13.358" v="199" actId="115"/>
          <ac:spMkLst>
            <pc:docMk/>
            <pc:sldMk cId="3410104858" sldId="271"/>
            <ac:spMk id="3" creationId="{B7071183-4738-58E5-4E0D-CCBE40109F8E}"/>
          </ac:spMkLst>
        </pc:spChg>
      </pc:sldChg>
      <pc:sldChg chg="del">
        <pc:chgData name="Kate Hartkopf" userId="4e712a46-c42c-4cf0-ba14-313901c5fd48" providerId="ADAL" clId="{93702689-199C-43BA-A422-EB3084824045}" dt="2025-12-02T18:54:08.694" v="165" actId="2696"/>
        <pc:sldMkLst>
          <pc:docMk/>
          <pc:sldMk cId="4063764876" sldId="272"/>
        </pc:sldMkLst>
      </pc:sldChg>
      <pc:sldChg chg="modSp del mod">
        <pc:chgData name="Kate Hartkopf" userId="4e712a46-c42c-4cf0-ba14-313901c5fd48" providerId="ADAL" clId="{93702689-199C-43BA-A422-EB3084824045}" dt="2025-12-02T18:55:27.923" v="193" actId="2696"/>
        <pc:sldMkLst>
          <pc:docMk/>
          <pc:sldMk cId="2804361228" sldId="273"/>
        </pc:sldMkLst>
        <pc:spChg chg="mod">
          <ac:chgData name="Kate Hartkopf" userId="4e712a46-c42c-4cf0-ba14-313901c5fd48" providerId="ADAL" clId="{93702689-199C-43BA-A422-EB3084824045}" dt="2025-12-02T18:55:09.629" v="191" actId="2711"/>
          <ac:spMkLst>
            <pc:docMk/>
            <pc:sldMk cId="2804361228" sldId="273"/>
            <ac:spMk id="2" creationId="{19BE38C5-2708-5A2C-00A0-C39232CCE247}"/>
          </ac:spMkLst>
        </pc:spChg>
      </pc:sldChg>
      <pc:sldChg chg="modSp mod">
        <pc:chgData name="Kate Hartkopf" userId="4e712a46-c42c-4cf0-ba14-313901c5fd48" providerId="ADAL" clId="{93702689-199C-43BA-A422-EB3084824045}" dt="2025-12-02T18:57:56.513" v="200" actId="2711"/>
        <pc:sldMkLst>
          <pc:docMk/>
          <pc:sldMk cId="1662033275" sldId="274"/>
        </pc:sldMkLst>
        <pc:spChg chg="mod">
          <ac:chgData name="Kate Hartkopf" userId="4e712a46-c42c-4cf0-ba14-313901c5fd48" providerId="ADAL" clId="{93702689-199C-43BA-A422-EB3084824045}" dt="2025-12-02T18:57:56.513" v="200" actId="2711"/>
          <ac:spMkLst>
            <pc:docMk/>
            <pc:sldMk cId="1662033275" sldId="274"/>
            <ac:spMk id="2" creationId="{A575FCF7-CDB1-E83B-050B-3961FA4B2C1B}"/>
          </ac:spMkLst>
        </pc:spChg>
      </pc:sldChg>
      <pc:sldChg chg="modSp mod">
        <pc:chgData name="Kate Hartkopf" userId="4e712a46-c42c-4cf0-ba14-313901c5fd48" providerId="ADAL" clId="{93702689-199C-43BA-A422-EB3084824045}" dt="2025-12-02T18:53:17.395" v="160" actId="2711"/>
        <pc:sldMkLst>
          <pc:docMk/>
          <pc:sldMk cId="4228099267" sldId="275"/>
        </pc:sldMkLst>
        <pc:spChg chg="mod">
          <ac:chgData name="Kate Hartkopf" userId="4e712a46-c42c-4cf0-ba14-313901c5fd48" providerId="ADAL" clId="{93702689-199C-43BA-A422-EB3084824045}" dt="2025-12-02T18:53:17.395" v="160" actId="2711"/>
          <ac:spMkLst>
            <pc:docMk/>
            <pc:sldMk cId="4228099267" sldId="275"/>
            <ac:spMk id="2" creationId="{D081ADCA-8A81-0CAE-40B4-19E96099098F}"/>
          </ac:spMkLst>
        </pc:spChg>
      </pc:sldChg>
      <pc:sldChg chg="modSp del mod">
        <pc:chgData name="Kate Hartkopf" userId="4e712a46-c42c-4cf0-ba14-313901c5fd48" providerId="ADAL" clId="{93702689-199C-43BA-A422-EB3084824045}" dt="2025-12-02T18:56:26.044" v="196" actId="2696"/>
        <pc:sldMkLst>
          <pc:docMk/>
          <pc:sldMk cId="238060071" sldId="277"/>
        </pc:sldMkLst>
        <pc:spChg chg="mod">
          <ac:chgData name="Kate Hartkopf" userId="4e712a46-c42c-4cf0-ba14-313901c5fd48" providerId="ADAL" clId="{93702689-199C-43BA-A422-EB3084824045}" dt="2025-12-02T18:55:41.282" v="194" actId="2711"/>
          <ac:spMkLst>
            <pc:docMk/>
            <pc:sldMk cId="238060071" sldId="277"/>
            <ac:spMk id="2" creationId="{50ACC597-F5DB-2800-EBA6-1EFDEB0A840C}"/>
          </ac:spMkLst>
        </pc:spChg>
        <pc:spChg chg="mod">
          <ac:chgData name="Kate Hartkopf" userId="4e712a46-c42c-4cf0-ba14-313901c5fd48" providerId="ADAL" clId="{93702689-199C-43BA-A422-EB3084824045}" dt="2025-12-02T18:55:54.173" v="195" actId="2711"/>
          <ac:spMkLst>
            <pc:docMk/>
            <pc:sldMk cId="238060071" sldId="277"/>
            <ac:spMk id="3" creationId="{BE182BFC-0FEA-009E-6F73-D60EDEC323A4}"/>
          </ac:spMkLst>
        </pc:spChg>
      </pc:sldChg>
      <pc:sldChg chg="add">
        <pc:chgData name="Kate Hartkopf" userId="4e712a46-c42c-4cf0-ba14-313901c5fd48" providerId="ADAL" clId="{93702689-199C-43BA-A422-EB3084824045}" dt="2025-12-02T18:51:35.507" v="155"/>
        <pc:sldMkLst>
          <pc:docMk/>
          <pc:sldMk cId="389065919" sldId="278"/>
        </pc:sldMkLst>
      </pc:sldChg>
      <pc:sldChg chg="new del">
        <pc:chgData name="Kate Hartkopf" userId="4e712a46-c42c-4cf0-ba14-313901c5fd48" providerId="ADAL" clId="{93702689-199C-43BA-A422-EB3084824045}" dt="2025-12-02T18:51:11.299" v="154" actId="2696"/>
        <pc:sldMkLst>
          <pc:docMk/>
          <pc:sldMk cId="608552668" sldId="278"/>
        </pc:sldMkLst>
      </pc:sldChg>
      <pc:sldChg chg="add">
        <pc:chgData name="Kate Hartkopf" userId="4e712a46-c42c-4cf0-ba14-313901c5fd48" providerId="ADAL" clId="{93702689-199C-43BA-A422-EB3084824045}" dt="2025-12-02T18:51:05.605" v="153"/>
        <pc:sldMkLst>
          <pc:docMk/>
          <pc:sldMk cId="1431032970" sldId="279"/>
        </pc:sldMkLst>
      </pc:sldChg>
      <pc:sldChg chg="add">
        <pc:chgData name="Kate Hartkopf" userId="4e712a46-c42c-4cf0-ba14-313901c5fd48" providerId="ADAL" clId="{93702689-199C-43BA-A422-EB3084824045}" dt="2025-12-02T18:51:35.507" v="155"/>
        <pc:sldMkLst>
          <pc:docMk/>
          <pc:sldMk cId="2479744821" sldId="280"/>
        </pc:sldMkLst>
      </pc:sldChg>
      <pc:sldChg chg="modSp add mod">
        <pc:chgData name="Kate Hartkopf" userId="4e712a46-c42c-4cf0-ba14-313901c5fd48" providerId="ADAL" clId="{93702689-199C-43BA-A422-EB3084824045}" dt="2025-12-02T18:52:30.843" v="156" actId="2711"/>
        <pc:sldMkLst>
          <pc:docMk/>
          <pc:sldMk cId="425839399" sldId="281"/>
        </pc:sldMkLst>
        <pc:spChg chg="mod">
          <ac:chgData name="Kate Hartkopf" userId="4e712a46-c42c-4cf0-ba14-313901c5fd48" providerId="ADAL" clId="{93702689-199C-43BA-A422-EB3084824045}" dt="2025-12-02T18:52:30.843" v="156" actId="2711"/>
          <ac:spMkLst>
            <pc:docMk/>
            <pc:sldMk cId="425839399" sldId="281"/>
            <ac:spMk id="2" creationId="{8BBD2897-7741-DAEE-2823-809BF3FE981C}"/>
          </ac:spMkLst>
        </pc:spChg>
      </pc:sldChg>
      <pc:sldChg chg="modSp add mod">
        <pc:chgData name="Kate Hartkopf" userId="4e712a46-c42c-4cf0-ba14-313901c5fd48" providerId="ADAL" clId="{93702689-199C-43BA-A422-EB3084824045}" dt="2025-12-02T18:53:44.461" v="163" actId="2711"/>
        <pc:sldMkLst>
          <pc:docMk/>
          <pc:sldMk cId="3848539413" sldId="282"/>
        </pc:sldMkLst>
        <pc:spChg chg="mod">
          <ac:chgData name="Kate Hartkopf" userId="4e712a46-c42c-4cf0-ba14-313901c5fd48" providerId="ADAL" clId="{93702689-199C-43BA-A422-EB3084824045}" dt="2025-12-02T18:52:37.465" v="157" actId="2711"/>
          <ac:spMkLst>
            <pc:docMk/>
            <pc:sldMk cId="3848539413" sldId="282"/>
            <ac:spMk id="2" creationId="{8BBD2897-7741-DAEE-2823-809BF3FE981C}"/>
          </ac:spMkLst>
        </pc:spChg>
        <pc:spChg chg="mod">
          <ac:chgData name="Kate Hartkopf" userId="4e712a46-c42c-4cf0-ba14-313901c5fd48" providerId="ADAL" clId="{93702689-199C-43BA-A422-EB3084824045}" dt="2025-12-02T18:53:44.461" v="163" actId="2711"/>
          <ac:spMkLst>
            <pc:docMk/>
            <pc:sldMk cId="3848539413" sldId="282"/>
            <ac:spMk id="3" creationId="{CB7C780C-6485-B191-4A09-178AF101DE17}"/>
          </ac:spMkLst>
        </pc:spChg>
      </pc:sldChg>
      <pc:sldChg chg="modSp add mod">
        <pc:chgData name="Kate Hartkopf" userId="4e712a46-c42c-4cf0-ba14-313901c5fd48" providerId="ADAL" clId="{93702689-199C-43BA-A422-EB3084824045}" dt="2025-12-02T18:53:51.855" v="164" actId="2711"/>
        <pc:sldMkLst>
          <pc:docMk/>
          <pc:sldMk cId="2943237143" sldId="283"/>
        </pc:sldMkLst>
        <pc:spChg chg="mod">
          <ac:chgData name="Kate Hartkopf" userId="4e712a46-c42c-4cf0-ba14-313901c5fd48" providerId="ADAL" clId="{93702689-199C-43BA-A422-EB3084824045}" dt="2025-12-02T18:52:48.815" v="158" actId="2711"/>
          <ac:spMkLst>
            <pc:docMk/>
            <pc:sldMk cId="2943237143" sldId="283"/>
            <ac:spMk id="2" creationId="{8BBD2897-7741-DAEE-2823-809BF3FE981C}"/>
          </ac:spMkLst>
        </pc:spChg>
        <pc:spChg chg="mod">
          <ac:chgData name="Kate Hartkopf" userId="4e712a46-c42c-4cf0-ba14-313901c5fd48" providerId="ADAL" clId="{93702689-199C-43BA-A422-EB3084824045}" dt="2025-12-02T18:53:51.855" v="164" actId="2711"/>
          <ac:spMkLst>
            <pc:docMk/>
            <pc:sldMk cId="2943237143" sldId="283"/>
            <ac:spMk id="3" creationId="{CB7C780C-6485-B191-4A09-178AF101DE17}"/>
          </ac:spMkLst>
        </pc:spChg>
      </pc:sldChg>
      <pc:sldChg chg="modSp add mod">
        <pc:chgData name="Kate Hartkopf" userId="4e712a46-c42c-4cf0-ba14-313901c5fd48" providerId="ADAL" clId="{93702689-199C-43BA-A422-EB3084824045}" dt="2025-12-02T18:56:36.554" v="197" actId="2711"/>
        <pc:sldMkLst>
          <pc:docMk/>
          <pc:sldMk cId="819478782" sldId="284"/>
        </pc:sldMkLst>
        <pc:spChg chg="mod">
          <ac:chgData name="Kate Hartkopf" userId="4e712a46-c42c-4cf0-ba14-313901c5fd48" providerId="ADAL" clId="{93702689-199C-43BA-A422-EB3084824045}" dt="2025-12-02T18:56:36.554" v="197" actId="2711"/>
          <ac:spMkLst>
            <pc:docMk/>
            <pc:sldMk cId="819478782" sldId="284"/>
            <ac:spMk id="2" creationId="{AA8B557E-9CCB-C96F-831C-000681AE63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7FD01A-2035-099C-E99C-639A090029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DDD17-B24E-F698-0B7D-2EA0C0E2F6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A1DDB39-0A76-F047-BA72-EEBB35D657DD}" type="datetimeFigureOut">
              <a:rPr lang="en-US" altLang="en-US"/>
              <a:pPr>
                <a:defRPr/>
              </a:pPr>
              <a:t>12/2/2025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5F571A0-B832-53C8-E762-7925A752A3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5E053F-5EBC-6DB4-3CDD-87DEAAE6B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CDD2F-EE63-89B9-D75D-8249A7865E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D621E-D4C6-BD85-5A89-7293FB335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78633AD-35EC-6B42-9896-6D856DFB6B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disclosures to share use this language as a standard template: </a:t>
            </a:r>
          </a:p>
          <a:p>
            <a:endParaRPr lang="en-US" dirty="0"/>
          </a:p>
          <a:p>
            <a:r>
              <a:rPr lang="en-US" b="1" dirty="0"/>
              <a:t>[NAME OF THE PRESENTER(s)], faculty for this learning activity, indicate a relationship with [NAME OF INELIGIBLE COMPANY] as a [ROLE WITH COMPANY]. The </a:t>
            </a:r>
            <a:r>
              <a:rPr lang="en-US" b="1" dirty="0" err="1"/>
              <a:t>PSW</a:t>
            </a:r>
            <a:r>
              <a:rPr lang="en-US" b="1" dirty="0"/>
              <a:t> Educational Programming Advisory Committee/CPE Administrator has conducted a conflict-of-interest mitigation for the content included in this speaker's presentation.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633AD-35EC-6B42-9896-6D856DFB6BD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974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Learning objectives are REQUIRED to offer continuing education credit, and should be designed to use measurable action verbs and are free of abbreviations or acronyms. Avoid these verbs: understand, learn, know, appreciate, believe, value,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apply scientific knowledge to or develop knowledge of when writing your objectives. Learning objectives typically describe what the speaker </a:t>
            </a:r>
            <a:r>
              <a:rPr lang="en-US" altLang="en-US" b="1" dirty="0">
                <a:ea typeface="ＭＳ Ｐゴシック" panose="020B0600070205080204" pitchFamily="34" charset="-128"/>
              </a:rPr>
              <a:t>wants the learner</a:t>
            </a:r>
            <a:r>
              <a:rPr lang="en-US" altLang="en-US" dirty="0">
                <a:ea typeface="ＭＳ Ｐゴシック" panose="020B0600070205080204" pitchFamily="34" charset="-128"/>
              </a:rPr>
              <a:t> to be able to do upon completion of the activity.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633AD-35EC-6B42-9896-6D856DFB6BD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546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9AB17194-311B-99F9-DF5D-7643EED909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33DF1970-51E2-D5DB-335C-6444663609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Polling tools within the interactive presentation support APP can be utilized.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Rationale for why the correct answer is correct can be spoken/verbalized, but should be included when the correct answer is noted. 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2307C553-405B-D8A7-F5DE-91A8C6949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D9929FF-52A3-2349-9CD2-874D1A72C34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EB4D12-BD73-E8DD-432B-E682003312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57150" y="3687763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C695C4-28AD-FC07-A0BB-20DE8388B0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7500" y="3679825"/>
            <a:ext cx="18415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1" y="666750"/>
            <a:ext cx="3810000" cy="1752600"/>
          </a:xfrm>
        </p:spPr>
        <p:txBody>
          <a:bodyPr anchor="t" anchorCtr="0">
            <a:noAutofit/>
          </a:bodyPr>
          <a:lstStyle>
            <a:lvl1pPr algn="l">
              <a:defRPr sz="3400" b="1" i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4071352"/>
            <a:ext cx="3886200" cy="116319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Name, Credentials</a:t>
            </a:r>
          </a:p>
          <a:p>
            <a:r>
              <a:rPr lang="en-US" dirty="0"/>
              <a:t>Company Name</a:t>
            </a:r>
          </a:p>
          <a:p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964491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C62553-5B9C-6A73-2551-717FCDC92E00}"/>
              </a:ext>
            </a:extLst>
          </p:cNvPr>
          <p:cNvSpPr/>
          <p:nvPr userDrawn="1"/>
        </p:nvSpPr>
        <p:spPr>
          <a:xfrm>
            <a:off x="381000" y="285750"/>
            <a:ext cx="8382000" cy="4572000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 i="0">
                <a:solidFill>
                  <a:srgbClr val="1C113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53BBCE-8CF5-0917-6E73-1FC1F0D5D6F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85800" y="1200150"/>
            <a:ext cx="77724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FF0091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FF0091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FF0091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FF0091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FF009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4888A-EED0-0543-3A0F-D4FAA92A3D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4800" y="4057650"/>
            <a:ext cx="685800" cy="71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66750"/>
            <a:ext cx="3429000" cy="1828800"/>
          </a:xfrm>
        </p:spPr>
        <p:txBody>
          <a:bodyPr anchor="ctr"/>
          <a:lstStyle>
            <a:lvl1pPr algn="l">
              <a:defRPr sz="4000" b="1" i="0" cap="all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019550"/>
            <a:ext cx="3581400" cy="89654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Description </a:t>
            </a:r>
          </a:p>
        </p:txBody>
      </p:sp>
    </p:spTree>
    <p:extLst>
      <p:ext uri="{BB962C8B-B14F-4D97-AF65-F5344CB8AC3E}">
        <p14:creationId xmlns:p14="http://schemas.microsoft.com/office/powerpoint/2010/main" val="336193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1D16F5-9E86-E415-F02B-F00AE0B2A6BB}"/>
              </a:ext>
            </a:extLst>
          </p:cNvPr>
          <p:cNvSpPr/>
          <p:nvPr userDrawn="1"/>
        </p:nvSpPr>
        <p:spPr>
          <a:xfrm>
            <a:off x="419100" y="285750"/>
            <a:ext cx="8382000" cy="4572000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5750"/>
            <a:ext cx="7696200" cy="857250"/>
          </a:xfrm>
        </p:spPr>
        <p:txBody>
          <a:bodyPr/>
          <a:lstStyle>
            <a:lvl1pPr algn="ctr">
              <a:defRPr b="1">
                <a:solidFill>
                  <a:srgbClr val="0A22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762000" y="1304544"/>
            <a:ext cx="3581400" cy="3324606"/>
          </a:xfrm>
        </p:spPr>
        <p:txBody>
          <a:bodyPr/>
          <a:lstStyle>
            <a:lvl1pPr>
              <a:buClr>
                <a:srgbClr val="EA3348"/>
              </a:buCl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EA3348"/>
              </a:buCl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EA3348"/>
              </a:buCl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EA3348"/>
              </a:buCl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EA3348"/>
              </a:buCl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76800" y="1304544"/>
            <a:ext cx="3581400" cy="3324606"/>
          </a:xfrm>
        </p:spPr>
        <p:txBody>
          <a:bodyPr/>
          <a:lstStyle>
            <a:lvl1pPr>
              <a:buClr>
                <a:srgbClr val="EA3348"/>
              </a:buCl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EA3348"/>
              </a:buCl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EA3348"/>
              </a:buCl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EA3348"/>
              </a:buCl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EA3348"/>
              </a:buCl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26031-A106-0A05-AA19-8A8F863511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4800" y="4057650"/>
            <a:ext cx="685800" cy="71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7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ED0F01-135B-9837-E152-D108B138B0C5}"/>
              </a:ext>
            </a:extLst>
          </p:cNvPr>
          <p:cNvSpPr/>
          <p:nvPr userDrawn="1"/>
        </p:nvSpPr>
        <p:spPr>
          <a:xfrm>
            <a:off x="381000" y="285750"/>
            <a:ext cx="8382000" cy="4572000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1C113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EA3348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EA3348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1657350"/>
            <a:ext cx="3657600" cy="2400300"/>
          </a:xfrm>
        </p:spPr>
        <p:txBody>
          <a:bodyPr/>
          <a:lstStyle>
            <a:lvl1pPr>
              <a:buClr>
                <a:srgbClr val="EA3348"/>
              </a:buCl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EA3348"/>
              </a:buCl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EA3348"/>
              </a:buCl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EA3348"/>
              </a:buCl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EA3348"/>
              </a:buCl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657600" cy="2400300"/>
          </a:xfrm>
        </p:spPr>
        <p:txBody>
          <a:bodyPr/>
          <a:lstStyle>
            <a:lvl1pPr>
              <a:buClr>
                <a:srgbClr val="EA3348"/>
              </a:buCl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EA3348"/>
              </a:buCl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EA3348"/>
              </a:buCl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EA3348"/>
              </a:buCl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EA3348"/>
              </a:buCl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209B5-D469-D396-44C2-6EE3875F4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4800" y="4057650"/>
            <a:ext cx="685800" cy="71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9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 i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31777-A943-1F2B-BC2E-43719E460D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5800" y="4324350"/>
            <a:ext cx="685800" cy="71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84D33A5-2314-C181-B3F0-D7D278D0E75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85800" y="1200150"/>
            <a:ext cx="77724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EA3348"/>
              </a:buCl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EA3348"/>
              </a:buCl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EA3348"/>
              </a:buCl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EA3348"/>
              </a:buCl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EA3348"/>
              </a:buCl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69FD0-4761-E0BB-B935-13E77FDB40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5800" y="4324350"/>
            <a:ext cx="685800" cy="71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5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1A12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F682-419F-0F0D-6CC2-65607B684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6375"/>
            <a:ext cx="7772400" cy="85725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8D58E-3CBB-4B60-0920-D5E886D37A3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85800" y="1200150"/>
            <a:ext cx="77724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AAF5ED-ECBD-0399-42A2-1C7AA13163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5800" y="4324350"/>
            <a:ext cx="685800" cy="71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4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716" y="523766"/>
            <a:ext cx="6552884" cy="619233"/>
          </a:xfrm>
        </p:spPr>
        <p:txBody>
          <a:bodyPr anchor="b">
            <a:noAutofit/>
          </a:bodyPr>
          <a:lstStyle>
            <a:lvl1pPr algn="l">
              <a:defRPr sz="2200" b="1" i="0" cap="none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2800350"/>
            <a:ext cx="7924800" cy="2195068"/>
          </a:xfrm>
        </p:spPr>
        <p:txBody>
          <a:bodyPr/>
          <a:lstStyle>
            <a:lvl1pPr>
              <a:buClr>
                <a:srgbClr val="EA3348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EA3348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EA3348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EA3348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EA3348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57400" y="1276350"/>
            <a:ext cx="65532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E84731-7111-2482-4FAB-6AFD83EC27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9600" y="4198782"/>
            <a:ext cx="762000" cy="79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5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E692D-4390-E64E-5B1D-DE6CD91B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6375"/>
            <a:ext cx="7772400" cy="85725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268DB3C-AA96-2DBE-B025-998751E455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1200150"/>
            <a:ext cx="77724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453" r:id="rId1"/>
    <p:sldLayoutId id="2147485454" r:id="rId2"/>
    <p:sldLayoutId id="2147485455" r:id="rId3"/>
    <p:sldLayoutId id="2147485456" r:id="rId4"/>
    <p:sldLayoutId id="2147485457" r:id="rId5"/>
    <p:sldLayoutId id="2147485458" r:id="rId6"/>
    <p:sldLayoutId id="2147485461" r:id="rId7"/>
    <p:sldLayoutId id="2147485459" r:id="rId8"/>
    <p:sldLayoutId id="214748546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 cap="all">
          <a:solidFill>
            <a:schemeClr val="tx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A6A6A"/>
          </a:solidFill>
          <a:latin typeface="Franklin Gothic Medium" charset="0"/>
          <a:ea typeface="ＭＳ Ｐゴシック" charset="0"/>
          <a:cs typeface="Franklin Gothic Medium" panose="020B06030201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A6A6A"/>
          </a:solidFill>
          <a:latin typeface="Franklin Gothic Medium" charset="0"/>
          <a:ea typeface="ＭＳ Ｐゴシック" charset="0"/>
          <a:cs typeface="Franklin Gothic Medium" panose="020B06030201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A6A6A"/>
          </a:solidFill>
          <a:latin typeface="Franklin Gothic Medium" charset="0"/>
          <a:ea typeface="ＭＳ Ｐゴシック" charset="0"/>
          <a:cs typeface="Franklin Gothic Medium" panose="020B06030201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A6A6A"/>
          </a:solidFill>
          <a:latin typeface="Franklin Gothic Medium" charset="0"/>
          <a:ea typeface="ＭＳ Ｐゴシック" charset="0"/>
          <a:cs typeface="Franklin Gothic Medium" panose="020B06030201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1" fontAlgn="base" hangingPunct="1">
        <a:spcBef>
          <a:spcPts val="700"/>
        </a:spcBef>
        <a:spcAft>
          <a:spcPct val="0"/>
        </a:spcAft>
        <a:buClr>
          <a:srgbClr val="EA3348"/>
        </a:buClr>
        <a:buSzPct val="85000"/>
        <a:buFont typeface="Wingdings 3" pitchFamily="2" charset="2"/>
        <a:buChar char=""/>
        <a:defRPr sz="2000" kern="1200">
          <a:solidFill>
            <a:schemeClr val="tx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742950" indent="-273050" algn="l" rtl="0" eaLnBrk="1" fontAlgn="base" hangingPunct="1">
        <a:spcBef>
          <a:spcPts val="700"/>
        </a:spcBef>
        <a:spcAft>
          <a:spcPct val="0"/>
        </a:spcAft>
        <a:buClr>
          <a:srgbClr val="EA3348"/>
        </a:buClr>
        <a:buSzPct val="85000"/>
        <a:buFont typeface="Wingdings 3" pitchFamily="2" charset="2"/>
        <a:buChar char=""/>
        <a:defRPr sz="1600" kern="1200">
          <a:solidFill>
            <a:schemeClr val="tx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2pPr>
      <a:lvl3pPr marL="1143000" indent="-273050" algn="l" rtl="0" eaLnBrk="1" fontAlgn="base" hangingPunct="1">
        <a:spcBef>
          <a:spcPts val="700"/>
        </a:spcBef>
        <a:spcAft>
          <a:spcPct val="0"/>
        </a:spcAft>
        <a:buClr>
          <a:srgbClr val="EA3348"/>
        </a:buClr>
        <a:buSzPct val="85000"/>
        <a:buFont typeface="Wingdings 3" pitchFamily="2" charset="2"/>
        <a:buChar char=""/>
        <a:defRPr sz="1400" kern="1200">
          <a:solidFill>
            <a:schemeClr val="tx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3pPr>
      <a:lvl4pPr marL="1600200" indent="-273050" algn="l" rtl="0" eaLnBrk="1" fontAlgn="base" hangingPunct="1">
        <a:spcBef>
          <a:spcPts val="700"/>
        </a:spcBef>
        <a:spcAft>
          <a:spcPct val="0"/>
        </a:spcAft>
        <a:buClr>
          <a:srgbClr val="EA3348"/>
        </a:buClr>
        <a:buSzPct val="85000"/>
        <a:buFont typeface="Wingdings 3" pitchFamily="2" charset="2"/>
        <a:buChar char=""/>
        <a:defRPr sz="1400" kern="1200">
          <a:solidFill>
            <a:schemeClr val="tx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4pPr>
      <a:lvl5pPr marL="2057400" indent="-273050" algn="l" rtl="0" eaLnBrk="1" fontAlgn="base" hangingPunct="1">
        <a:spcBef>
          <a:spcPts val="700"/>
        </a:spcBef>
        <a:spcAft>
          <a:spcPct val="0"/>
        </a:spcAft>
        <a:buClr>
          <a:srgbClr val="EA3348"/>
        </a:buClr>
        <a:buSzPct val="85000"/>
        <a:buFont typeface="Wingdings 3" pitchFamily="2" charset="2"/>
        <a:buChar char=""/>
        <a:defRPr sz="1400" kern="1200">
          <a:solidFill>
            <a:schemeClr val="tx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wsi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557E-9CCB-C96F-831C-000681AE6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52BCD-EABF-9B87-5AD9-FE999962E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4019550"/>
            <a:ext cx="3886200" cy="990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Presenter Name, Credentials</a:t>
            </a:r>
          </a:p>
          <a:p>
            <a:r>
              <a:rPr lang="en-US" dirty="0"/>
              <a:t>Presenter Title</a:t>
            </a:r>
          </a:p>
          <a:p>
            <a:r>
              <a:rPr lang="en-US" dirty="0"/>
              <a:t>Email</a:t>
            </a:r>
          </a:p>
          <a:p>
            <a:r>
              <a:rPr lang="en-US" dirty="0">
                <a:solidFill>
                  <a:srgbClr val="FFFFFF"/>
                </a:solidFill>
              </a:rPr>
              <a:t>Presenter Organization, City</a:t>
            </a:r>
          </a:p>
          <a:p>
            <a:r>
              <a:rPr lang="en-US" dirty="0"/>
              <a:t>Lead Project Preceptor: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4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D2897-7741-DAEE-2823-809BF3FE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Franklin Gothic Medium" panose="020B0603020102020204" pitchFamily="34" charset="0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C780C-6485-B191-4A09-178AF101DE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52144"/>
            <a:ext cx="7772400" cy="2907792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Summary of results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Other findings (if applicable)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Limitations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384853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D2897-7741-DAEE-2823-809BF3FE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Franklin Gothic Medium" panose="020B0603020102020204" pitchFamily="34" charset="0"/>
              </a:rPr>
              <a:t>Conclusion(s)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C780C-6485-B191-4A09-178AF101DE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52144"/>
            <a:ext cx="7772400" cy="2907792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If applicable to your project</a:t>
            </a:r>
          </a:p>
        </p:txBody>
      </p:sp>
    </p:spTree>
    <p:extLst>
      <p:ext uri="{BB962C8B-B14F-4D97-AF65-F5344CB8AC3E}">
        <p14:creationId xmlns:p14="http://schemas.microsoft.com/office/powerpoint/2010/main" val="294323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47709AC-4909-C55B-4777-427951A9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Franklin Gothic Medium" panose="020B0603020102020204" pitchFamily="34" charset="0"/>
                <a:ea typeface="+mj-ea"/>
                <a:cs typeface="+mj-cs"/>
              </a:rPr>
              <a:t>Learning Assessment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8BDDE099-872E-D3CB-6248-645542F9A9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200150"/>
            <a:ext cx="7772400" cy="2800350"/>
          </a:xfrm>
        </p:spPr>
        <p:txBody>
          <a:bodyPr lIns="91440" rIns="91440"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Question (relating to objective – one question for each)</a:t>
            </a:r>
          </a:p>
          <a:p>
            <a:pPr marL="927100" lvl="1" indent="-457200" eaLnBrk="1" hangingPunct="1">
              <a:buFont typeface="+mj-lt"/>
              <a:buAutoNum type="alphaLcPeriod"/>
              <a:defRPr/>
            </a:pPr>
            <a:r>
              <a:rPr lang="en-US" altLang="en-US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Add</a:t>
            </a:r>
          </a:p>
          <a:p>
            <a:pPr marL="927100" lvl="1" indent="-457200" eaLnBrk="1" hangingPunct="1">
              <a:buFont typeface="+mj-lt"/>
              <a:buAutoNum type="alphaLcPeriod"/>
              <a:defRPr/>
            </a:pPr>
            <a:r>
              <a:rPr lang="en-US" altLang="en-US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Add</a:t>
            </a:r>
          </a:p>
          <a:p>
            <a:pPr marL="927100" lvl="1" indent="-457200" eaLnBrk="1" hangingPunct="1">
              <a:buFont typeface="+mj-lt"/>
              <a:buAutoNum type="alphaLcPeriod"/>
              <a:defRPr/>
            </a:pPr>
            <a:r>
              <a:rPr lang="en-US" altLang="en-US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Add</a:t>
            </a:r>
          </a:p>
          <a:p>
            <a:pPr marL="927100" lvl="1" indent="-457200" eaLnBrk="1" hangingPunct="1">
              <a:buFont typeface="+mj-lt"/>
              <a:buAutoNum type="alphaLcPeriod"/>
              <a:defRPr/>
            </a:pPr>
            <a:r>
              <a:rPr lang="en-US" altLang="en-US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Add</a:t>
            </a:r>
          </a:p>
          <a:p>
            <a:pPr marL="927100" lvl="1" indent="-457200" eaLnBrk="1" hangingPunct="1">
              <a:buFont typeface="+mj-lt"/>
              <a:buAutoNum type="alphaLcPeriod"/>
              <a:defRPr/>
            </a:pPr>
            <a:r>
              <a:rPr lang="en-US" altLang="en-US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Remember to include the correct response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Rationale: Summarize what the answer is correct. (verbalize OR add text, but rationale must be provided)</a:t>
            </a:r>
          </a:p>
          <a:p>
            <a:pPr eaLnBrk="1" hangingPunct="1">
              <a:buFont typeface="Wingdings 3" panose="05040102010807070707" pitchFamily="18" charset="2"/>
              <a:buChar char=""/>
              <a:defRPr/>
            </a:pPr>
            <a:endParaRPr lang="en-US" altLang="en-US" dirty="0">
              <a:solidFill>
                <a:srgbClr val="000000"/>
              </a:solidFill>
              <a:latin typeface="Franklin Gothic Medium" panose="020B06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F4FCAEB-3BDA-C102-7489-C74F9266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8288"/>
            <a:ext cx="77724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Franklin Gothic Medium" panose="020B0603020102020204" pitchFamily="34" charset="0"/>
                <a:ea typeface="+mj-ea"/>
                <a:cs typeface="+mj-cs"/>
              </a:rPr>
              <a:t>Insert Content Slides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3827FC-3851-CE5A-C14E-A2B74074D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150938"/>
            <a:ext cx="3657600" cy="481012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  <a:defRPr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1D535-A98C-D4CF-F05C-C3CA0C406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1150938"/>
            <a:ext cx="3657600" cy="481012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  <a:defRPr/>
            </a:pPr>
            <a:endParaRPr lang="en-US"/>
          </a:p>
        </p:txBody>
      </p:sp>
      <p:sp>
        <p:nvSpPr>
          <p:cNvPr id="24581" name="Content Placeholder 3">
            <a:extLst>
              <a:ext uri="{FF2B5EF4-FFF2-40B4-BE49-F238E27FC236}">
                <a16:creationId xmlns:a16="http://schemas.microsoft.com/office/drawing/2014/main" id="{33FD8CDC-A688-2862-FB7F-95B3154A4D8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System Font Regular"/>
              <a:buChar char="►"/>
            </a:pPr>
            <a:endParaRPr lang="en-US" altLang="en-US" dirty="0">
              <a:latin typeface="Franklin Gothic Book" panose="020B05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</p:txBody>
      </p:sp>
      <p:sp>
        <p:nvSpPr>
          <p:cNvPr id="24582" name="Content Placeholder 4">
            <a:extLst>
              <a:ext uri="{FF2B5EF4-FFF2-40B4-BE49-F238E27FC236}">
                <a16:creationId xmlns:a16="http://schemas.microsoft.com/office/drawing/2014/main" id="{A35BF251-1034-C9DF-9533-63758696CC0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System Font Regular"/>
              <a:buChar char="►"/>
            </a:pPr>
            <a:endParaRPr lang="en-US" altLang="en-US" dirty="0">
              <a:latin typeface="Franklin Gothic Book" panose="020B05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5FCF7-CDB1-E83B-050B-3961FA4B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3350"/>
            <a:ext cx="7772400" cy="85725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Insert Content Slides</a:t>
            </a:r>
          </a:p>
        </p:txBody>
      </p:sp>
    </p:spTree>
    <p:extLst>
      <p:ext uri="{BB962C8B-B14F-4D97-AF65-F5344CB8AC3E}">
        <p14:creationId xmlns:p14="http://schemas.microsoft.com/office/powerpoint/2010/main" val="1662033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4C96CE0-3342-B214-998F-737FAAA53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333" y="400050"/>
            <a:ext cx="2767513" cy="69690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FFFF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Insert Content Slides</a:t>
            </a:r>
          </a:p>
        </p:txBody>
      </p:sp>
      <p:sp>
        <p:nvSpPr>
          <p:cNvPr id="25603" name="Content Placeholder 1">
            <a:extLst>
              <a:ext uri="{FF2B5EF4-FFF2-40B4-BE49-F238E27FC236}">
                <a16:creationId xmlns:a16="http://schemas.microsoft.com/office/drawing/2014/main" id="{7CF73B38-3DE4-DC55-44BD-D968249A05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800350"/>
            <a:ext cx="7924800" cy="2057400"/>
          </a:xfrm>
        </p:spPr>
        <p:txBody>
          <a:bodyPr/>
          <a:lstStyle/>
          <a:p>
            <a:endParaRPr lang="en-US" altLang="en-US" dirty="0">
              <a:solidFill>
                <a:srgbClr val="FFFFFF"/>
              </a:solidFill>
              <a:latin typeface="Franklin Gothic Book" panose="020B05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</p:txBody>
      </p:sp>
      <p:sp>
        <p:nvSpPr>
          <p:cNvPr id="25604" name="Text Placeholder 2">
            <a:extLst>
              <a:ext uri="{FF2B5EF4-FFF2-40B4-BE49-F238E27FC236}">
                <a16:creationId xmlns:a16="http://schemas.microsoft.com/office/drawing/2014/main" id="{E7013347-6E77-FA3B-9578-F13C8B5200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4333" y="1116003"/>
            <a:ext cx="6553200" cy="1295400"/>
          </a:xfrm>
        </p:spPr>
        <p:txBody>
          <a:bodyPr/>
          <a:lstStyle/>
          <a:p>
            <a:endParaRPr lang="en-US" altLang="en-US" dirty="0">
              <a:solidFill>
                <a:srgbClr val="FFFFFF"/>
              </a:solidFill>
              <a:latin typeface="Franklin Gothic Book" panose="020B05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557E-9CCB-C96F-831C-000681AE6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52BCD-EABF-9B87-5AD9-FE999962E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4019550"/>
            <a:ext cx="3886200" cy="990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Presenter Name, Credentials</a:t>
            </a:r>
          </a:p>
          <a:p>
            <a:r>
              <a:rPr lang="en-US" dirty="0"/>
              <a:t>Presenter Title</a:t>
            </a:r>
          </a:p>
          <a:p>
            <a:r>
              <a:rPr lang="en-US" dirty="0"/>
              <a:t>Email</a:t>
            </a:r>
          </a:p>
          <a:p>
            <a:r>
              <a:rPr lang="en-US" dirty="0">
                <a:solidFill>
                  <a:srgbClr val="FFFFFF"/>
                </a:solidFill>
              </a:rPr>
              <a:t>Presenter Organization, City</a:t>
            </a:r>
          </a:p>
          <a:p>
            <a:r>
              <a:rPr lang="en-US" dirty="0"/>
              <a:t>Lead Project Preceptor: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7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0E1B8-53A4-5F6F-4026-1B093277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Relevant Financial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F208-7756-A22D-0559-1B9B2A9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200151"/>
            <a:ext cx="7772400" cy="280035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en-US" sz="1400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List: Company Name and Type of Financial Relationship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1400" b="1" u="sng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OR</a:t>
            </a:r>
            <a:r>
              <a:rPr lang="en-US" altLang="en-US" sz="1400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 If none, please use this language: </a:t>
            </a:r>
            <a:endParaRPr lang="en-US" sz="1400" dirty="0">
              <a:solidFill>
                <a:schemeClr val="bg1"/>
              </a:solidFill>
              <a:latin typeface="Franklin Gothic Book" panose="020B0503020102020204" pitchFamily="34" charset="0"/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sz="1200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[Insert your Name here], faculty for this CE activity, has no relevant financial relationship(s) with ineligible companies to disclose. </a:t>
            </a:r>
          </a:p>
          <a:p>
            <a:pPr lvl="1">
              <a:defRPr/>
            </a:pPr>
            <a:r>
              <a:rPr lang="en-US" sz="1200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None of the planners for this activity have relevant financial relationships to disclose with ineligible companies.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1400" u="sng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Off-Label Investigational Uses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1400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Manufacturer/Provider and Product Devices </a:t>
            </a:r>
            <a:r>
              <a:rPr lang="en-US" altLang="en-US" sz="1400" b="1" u="sng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OR</a:t>
            </a:r>
            <a:r>
              <a:rPr lang="en-US" altLang="en-US" sz="1400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 NONE</a:t>
            </a:r>
            <a:endParaRPr lang="en-US" altLang="en-US" sz="1400" i="1" dirty="0">
              <a:solidFill>
                <a:srgbClr val="000000"/>
              </a:solidFill>
              <a:latin typeface="Franklin Gothic Book" panose="020B05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1000" i="1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If there are disclosures, the PSW Educational Programming Advisory Committee &amp; PSW CPE Administrator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1000" b="1" i="1" dirty="0">
                <a:solidFill>
                  <a:srgbClr val="FF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MUST REVIEW </a:t>
            </a:r>
            <a:r>
              <a:rPr lang="en-US" altLang="en-US" sz="1000" i="1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and complete mitigation. (Submit your slide set to </a:t>
            </a:r>
            <a:r>
              <a:rPr lang="en-US" altLang="en-US" sz="1000" i="1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info@pswi.org</a:t>
            </a:r>
            <a:r>
              <a:rPr lang="en-US" altLang="en-US" sz="1000" i="1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) </a:t>
            </a:r>
          </a:p>
          <a:p>
            <a:pPr marL="69850" indent="0" algn="ctr">
              <a:buNone/>
            </a:pPr>
            <a:r>
              <a:rPr lang="en-US" altLang="en-US" sz="1400" u="sng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IRB Review Status</a:t>
            </a:r>
          </a:p>
          <a:p>
            <a:pPr marL="69850" indent="0" algn="ctr">
              <a:buNone/>
            </a:pPr>
            <a:r>
              <a:rPr lang="en-US" altLang="en-US" sz="1400" dirty="0">
                <a:solidFill>
                  <a:srgbClr val="000000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Describe (if applicable)</a:t>
            </a:r>
            <a:endParaRPr lang="en-US" sz="1400" dirty="0">
              <a:solidFill>
                <a:srgbClr val="000000"/>
              </a:solidFill>
              <a:latin typeface="Franklin Gothic Book" panose="020B0503020102020204" pitchFamily="34" charset="0"/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altLang="en-US" sz="1000" i="1" dirty="0">
              <a:solidFill>
                <a:srgbClr val="000000"/>
              </a:solidFill>
              <a:latin typeface="Franklin Gothic Medium" panose="020B06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5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1ADCA-8A81-0CAE-40B4-19E960990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AI STATEMENT</a:t>
            </a:r>
            <a:br>
              <a:rPr lang="en-US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***DELETE SLIDE if NOT APPLICABLE***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B9530-CA32-0DA2-7350-6EDAADA3E714}"/>
              </a:ext>
            </a:extLst>
          </p:cNvPr>
          <p:cNvSpPr txBox="1"/>
          <p:nvPr/>
        </p:nvSpPr>
        <p:spPr>
          <a:xfrm>
            <a:off x="2209800" y="1279088"/>
            <a:ext cx="4724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During the preparation of this program, the presenter(s) used </a:t>
            </a:r>
            <a:r>
              <a:rPr lang="en-US" b="1" dirty="0">
                <a:solidFill>
                  <a:srgbClr val="00A7E1"/>
                </a:solidFill>
              </a:rPr>
              <a:t>[insert name of AI platform here] </a:t>
            </a:r>
            <a:r>
              <a:rPr lang="en-US" b="1" dirty="0">
                <a:solidFill>
                  <a:srgbClr val="FFFFFF"/>
                </a:solidFill>
              </a:rPr>
              <a:t>as a tool to organize ideas, enhance clarity, and improve language use. After using this AI tool/service, the presenter reviewed and edited the content as needed and takes full responsibility for the content of the material. </a:t>
            </a:r>
          </a:p>
        </p:txBody>
      </p:sp>
    </p:spTree>
    <p:extLst>
      <p:ext uri="{BB962C8B-B14F-4D97-AF65-F5344CB8AC3E}">
        <p14:creationId xmlns:p14="http://schemas.microsoft.com/office/powerpoint/2010/main" val="422809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AFBC897-D639-9F80-0DC8-5162E078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604"/>
            <a:ext cx="7772400" cy="857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Franklin Gothic Medium" panose="020B0603020102020204" pitchFamily="34" charset="0"/>
                <a:ea typeface="+mj-ea"/>
                <a:cs typeface="+mj-cs"/>
              </a:rPr>
              <a:t>Insert Content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4E974-6F64-474F-C7D1-EF7D54A9E109}"/>
              </a:ext>
            </a:extLst>
          </p:cNvPr>
          <p:cNvSpPr txBox="1">
            <a:spLocks/>
          </p:cNvSpPr>
          <p:nvPr/>
        </p:nvSpPr>
        <p:spPr>
          <a:xfrm>
            <a:off x="685800" y="1126575"/>
            <a:ext cx="7772400" cy="2907792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2" charset="2"/>
              <a:buChar char=""/>
              <a:defRPr sz="2000" kern="1200">
                <a:solidFill>
                  <a:srgbClr val="000000"/>
                </a:solidFill>
                <a:latin typeface="Franklin Gothic Book"/>
                <a:ea typeface="ＭＳ Ｐゴシック" charset="0"/>
                <a:cs typeface="Franklin Gothic Book"/>
              </a:defRPr>
            </a:lvl1pPr>
            <a:lvl2pPr marL="74295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2" charset="2"/>
              <a:buChar char=""/>
              <a:defRPr sz="1600" kern="1200">
                <a:solidFill>
                  <a:srgbClr val="000000"/>
                </a:solidFill>
                <a:latin typeface="Franklin Gothic Book"/>
                <a:ea typeface="ＭＳ Ｐゴシック" charset="0"/>
                <a:cs typeface="Franklin Gothic Book"/>
              </a:defRPr>
            </a:lvl2pPr>
            <a:lvl3pPr marL="11430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2" charset="2"/>
              <a:buChar char=""/>
              <a:defRPr sz="1400" kern="1200">
                <a:solidFill>
                  <a:srgbClr val="000000"/>
                </a:solidFill>
                <a:latin typeface="Franklin Gothic Book"/>
                <a:ea typeface="ＭＳ Ｐゴシック" charset="0"/>
                <a:cs typeface="Franklin Gothic Book"/>
              </a:defRPr>
            </a:lvl3pPr>
            <a:lvl4pPr marL="16002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2" charset="2"/>
              <a:buChar char=""/>
              <a:defRPr sz="1400" kern="1200">
                <a:solidFill>
                  <a:srgbClr val="000000"/>
                </a:solidFill>
                <a:latin typeface="Franklin Gothic Book"/>
                <a:ea typeface="ＭＳ Ｐゴシック" charset="0"/>
                <a:cs typeface="Franklin Gothic Book"/>
              </a:defRPr>
            </a:lvl4pPr>
            <a:lvl5pPr marL="20574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2" charset="2"/>
              <a:buChar char=""/>
              <a:defRPr sz="1400" kern="1200">
                <a:solidFill>
                  <a:srgbClr val="000000"/>
                </a:solidFill>
                <a:latin typeface="Franklin Gothic Book"/>
                <a:ea typeface="ＭＳ Ｐゴシック" charset="0"/>
                <a:cs typeface="Franklin Gothic Book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EA3348"/>
              </a:buClr>
              <a:buFont typeface="System Font Regular"/>
              <a:buChar char="►"/>
            </a:pPr>
            <a:r>
              <a:rPr lang="en-US" altLang="en-US" dirty="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If utilizing SmartArt or other graphics,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consider the contrast between your backgrounds, SmartArt, and font when finalizing your presentation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.</a:t>
            </a:r>
            <a:endParaRPr lang="en-US" altLang="en-US" dirty="0">
              <a:latin typeface="Franklin Gothic Book" panose="020B05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  <a:p>
            <a:pPr eaLnBrk="1" hangingPunct="1">
              <a:buClr>
                <a:srgbClr val="EA3348"/>
              </a:buClr>
              <a:buFont typeface="System Font Regular"/>
              <a:buChar char="►"/>
            </a:pPr>
            <a:r>
              <a:rPr lang="en-US" altLang="en-US" dirty="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Ensure that your presentation is formatted in wide screen (Slide Size 16:9)</a:t>
            </a:r>
          </a:p>
          <a:p>
            <a:pPr eaLnBrk="1" hangingPunct="1">
              <a:buClr>
                <a:srgbClr val="EA3348"/>
              </a:buClr>
              <a:buFont typeface="System Font Regular"/>
              <a:buChar char="►"/>
            </a:pPr>
            <a:r>
              <a:rPr lang="en-US" altLang="en-US" dirty="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Ensure that your slides are readable from a distance (try to aim for a maximum of six words per line and six lines per slide)</a:t>
            </a:r>
          </a:p>
          <a:p>
            <a:endParaRPr lang="en-US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48FF-4286-395F-6EDE-5CB674D6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 Gothic Medium" panose="020B0603020102020204" pitchFamily="34" charset="0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71183-4738-58E5-4E0D-CCBE40109F8E}"/>
              </a:ext>
            </a:extLst>
          </p:cNvPr>
          <p:cNvSpPr txBox="1">
            <a:spLocks/>
          </p:cNvSpPr>
          <p:nvPr/>
        </p:nvSpPr>
        <p:spPr>
          <a:xfrm>
            <a:off x="685800" y="1171575"/>
            <a:ext cx="7772400" cy="2800350"/>
          </a:xfrm>
          <a:prstGeom prst="rect">
            <a:avLst/>
          </a:prstGeom>
        </p:spPr>
        <p:txBody>
          <a:bodyPr lIns="91440" rIns="91440"/>
          <a:lstStyle>
            <a:lvl1pPr marL="3429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2" charset="2"/>
              <a:buChar char=""/>
              <a:defRPr sz="2000" kern="1200">
                <a:solidFill>
                  <a:srgbClr val="000000"/>
                </a:solidFill>
                <a:latin typeface="Franklin Gothic Book"/>
                <a:ea typeface="ＭＳ Ｐゴシック" charset="0"/>
                <a:cs typeface="Franklin Gothic Book"/>
              </a:defRPr>
            </a:lvl1pPr>
            <a:lvl2pPr marL="74295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2" charset="2"/>
              <a:buChar char=""/>
              <a:defRPr sz="1600" kern="1200">
                <a:solidFill>
                  <a:srgbClr val="000000"/>
                </a:solidFill>
                <a:latin typeface="Franklin Gothic Book"/>
                <a:ea typeface="ＭＳ Ｐゴシック" charset="0"/>
                <a:cs typeface="Franklin Gothic Book"/>
              </a:defRPr>
            </a:lvl2pPr>
            <a:lvl3pPr marL="11430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2" charset="2"/>
              <a:buChar char=""/>
              <a:defRPr sz="1400" kern="1200">
                <a:solidFill>
                  <a:srgbClr val="000000"/>
                </a:solidFill>
                <a:latin typeface="Franklin Gothic Book"/>
                <a:ea typeface="ＭＳ Ｐゴシック" charset="0"/>
                <a:cs typeface="Franklin Gothic Book"/>
              </a:defRPr>
            </a:lvl3pPr>
            <a:lvl4pPr marL="16002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2" charset="2"/>
              <a:buChar char=""/>
              <a:defRPr sz="1400" kern="1200">
                <a:solidFill>
                  <a:srgbClr val="000000"/>
                </a:solidFill>
                <a:latin typeface="Franklin Gothic Book"/>
                <a:ea typeface="ＭＳ Ｐゴシック" charset="0"/>
                <a:cs typeface="Franklin Gothic Book"/>
              </a:defRPr>
            </a:lvl4pPr>
            <a:lvl5pPr marL="20574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2" charset="2"/>
              <a:buChar char=""/>
              <a:defRPr sz="1400" kern="1200">
                <a:solidFill>
                  <a:srgbClr val="000000"/>
                </a:solidFill>
                <a:latin typeface="Franklin Gothic Book"/>
                <a:ea typeface="ＭＳ Ｐゴシック" charset="0"/>
                <a:cs typeface="Franklin Gothic Book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indent="0" eaLnBrk="1" hangingPunct="1">
              <a:buFont typeface="Wingdings 3" panose="05040102010807070707" pitchFamily="18" charset="2"/>
              <a:buNone/>
              <a:defRPr/>
            </a:pPr>
            <a:r>
              <a:rPr lang="en-US" altLang="en-US" dirty="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charset="0"/>
              </a:rPr>
              <a:t>After completion of this program, [select pharmacist and/or pharmacy technician] learners will be able to: </a:t>
            </a:r>
          </a:p>
          <a:p>
            <a:pPr lvl="1" eaLnBrk="1" hangingPunct="1">
              <a:buClr>
                <a:srgbClr val="F5951D"/>
              </a:buClr>
              <a:buFont typeface="System Font Regular"/>
              <a:buChar char="►"/>
              <a:defRPr/>
            </a:pPr>
            <a:r>
              <a:rPr lang="en-US" altLang="en-US" dirty="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charset="0"/>
              </a:rPr>
              <a:t>Should be </a:t>
            </a:r>
            <a:r>
              <a:rPr lang="en-US" altLang="en-US" u="sng" dirty="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charset="0"/>
              </a:rPr>
              <a:t>identical</a:t>
            </a:r>
            <a:r>
              <a:rPr lang="en-US" altLang="en-US" dirty="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charset="0"/>
              </a:rPr>
              <a:t> to learning objective(s) submitted with abstract</a:t>
            </a:r>
          </a:p>
          <a:p>
            <a:pPr eaLnBrk="1" hangingPunct="1">
              <a:buFont typeface="Wingdings 3" panose="05040102010807070707" pitchFamily="18" charset="2"/>
              <a:buChar char=""/>
              <a:defRPr/>
            </a:pPr>
            <a:endParaRPr lang="en-US" altLang="en-US" dirty="0">
              <a:solidFill>
                <a:srgbClr val="616363"/>
              </a:solidFill>
              <a:latin typeface="Franklin Gothic Medium" panose="020B0603020102020204" pitchFamily="34" charset="0"/>
              <a:ea typeface="ＭＳ Ｐゴシック" panose="020B0600070205080204" pitchFamily="34" charset="-128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0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D2897-7741-DAEE-2823-809BF3FE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>
                <a:latin typeface="Franklin Gothic Medium" panose="020B0603020102020204" pitchFamily="34" charset="0"/>
                <a:ea typeface="+mj-ea"/>
                <a:cs typeface="+mj-cs"/>
              </a:rPr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C780C-6485-B191-4A09-178AF101DE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52144"/>
            <a:ext cx="7772400" cy="2907792"/>
          </a:xfrm>
        </p:spPr>
        <p:txBody>
          <a:bodyPr/>
          <a:lstStyle/>
          <a:p>
            <a:pPr eaLnBrk="1" hangingPunct="1">
              <a:buFont typeface="System Font Regular"/>
              <a:buChar char="►"/>
            </a:pPr>
            <a:r>
              <a:rPr lang="en-US" altLang="en-US" dirty="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Brief background as to why your topic is important</a:t>
            </a:r>
          </a:p>
          <a:p>
            <a:pPr eaLnBrk="1" hangingPunct="1">
              <a:buFont typeface="System Font Regular"/>
              <a:buChar char="►"/>
            </a:pPr>
            <a:r>
              <a:rPr lang="en-US" altLang="en-US" dirty="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Pertinent issues specific to your institution</a:t>
            </a:r>
          </a:p>
          <a:p>
            <a:pPr eaLnBrk="1" hangingPunct="1">
              <a:buFont typeface="System Font Regular"/>
              <a:buChar char="►"/>
            </a:pPr>
            <a:r>
              <a:rPr lang="en-US" altLang="en-US" dirty="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Should lead into project objective(s)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3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D2897-7741-DAEE-2823-809BF3FE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>
                <a:latin typeface="Franklin Gothic Medium" panose="020B0603020102020204" pitchFamily="34" charset="0"/>
                <a:ea typeface="+mj-ea"/>
                <a:cs typeface="+mj-cs"/>
              </a:rPr>
              <a:t>Project objective(s)</a:t>
            </a:r>
            <a:endParaRPr lang="en-US" dirty="0"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C780C-6485-B191-4A09-178AF101DE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52144"/>
            <a:ext cx="7772400" cy="290779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D2897-7741-DAEE-2823-809BF3FE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>
                <a:latin typeface="Franklin Gothic Medium" panose="020B0603020102020204" pitchFamily="34" charset="0"/>
                <a:ea typeface="+mj-ea"/>
                <a:cs typeface="+mj-cs"/>
              </a:rPr>
              <a:t>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C780C-6485-B191-4A09-178AF101DE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52144"/>
            <a:ext cx="7772400" cy="290779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4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D2897-7741-DAEE-2823-809BF3FE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Franklin Gothic Medium" panose="020B0603020102020204" pitchFamily="34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C780C-6485-B191-4A09-178AF101DE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52144"/>
            <a:ext cx="7772400" cy="290779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9399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Custom 4">
      <a:dk1>
        <a:srgbClr val="001E50"/>
      </a:dk1>
      <a:lt1>
        <a:srgbClr val="FFF1E3"/>
      </a:lt1>
      <a:dk2>
        <a:srgbClr val="001E50"/>
      </a:dk2>
      <a:lt2>
        <a:srgbClr val="FFF1E3"/>
      </a:lt2>
      <a:accent1>
        <a:srgbClr val="FF3618"/>
      </a:accent1>
      <a:accent2>
        <a:srgbClr val="026C93"/>
      </a:accent2>
      <a:accent3>
        <a:srgbClr val="FB6D2A"/>
      </a:accent3>
      <a:accent4>
        <a:srgbClr val="71AEA3"/>
      </a:accent4>
      <a:accent5>
        <a:srgbClr val="FFAB68"/>
      </a:accent5>
      <a:accent6>
        <a:srgbClr val="FFDBB2"/>
      </a:accent6>
      <a:hlink>
        <a:srgbClr val="026B8F"/>
      </a:hlink>
      <a:folHlink>
        <a:srgbClr val="ED993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al Conference 2026" id="{7FA12182-5805-0A42-A855-8EAF630EC6B4}" vid="{AF2BCC2C-9995-E542-A874-0CF7845A23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B16DDED116314C8341F0480CB8F339" ma:contentTypeVersion="16" ma:contentTypeDescription="Create a new document." ma:contentTypeScope="" ma:versionID="22036f39f0d22db9c5b232e493ab1bfe">
  <xsd:schema xmlns:xsd="http://www.w3.org/2001/XMLSchema" xmlns:xs="http://www.w3.org/2001/XMLSchema" xmlns:p="http://schemas.microsoft.com/office/2006/metadata/properties" xmlns:ns2="236b2a09-ca79-4b01-9e73-cf6284c6edfc" xmlns:ns3="7a247543-ca39-422e-9a01-1c0e709fc482" targetNamespace="http://schemas.microsoft.com/office/2006/metadata/properties" ma:root="true" ma:fieldsID="69672e2f545335774611475308b2d149" ns2:_="" ns3:_="">
    <xsd:import namespace="236b2a09-ca79-4b01-9e73-cf6284c6edfc"/>
    <xsd:import namespace="7a247543-ca39-422e-9a01-1c0e709fc4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b2a09-ca79-4b01-9e73-cf6284c6ed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4eda444-3720-48b9-8b16-cb49c2934a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47543-ca39-422e-9a01-1c0e709fc48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e0753d0-0d0a-4d03-be06-155d2cd6b6f1}" ma:internalName="TaxCatchAll" ma:showField="CatchAllData" ma:web="7a247543-ca39-422e-9a01-1c0e709fc4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247543-ca39-422e-9a01-1c0e709fc482" xsi:nil="true"/>
    <lcf76f155ced4ddcb4097134ff3c332f xmlns="236b2a09-ca79-4b01-9e73-cf6284c6edf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F699D8-469E-4D2A-97E4-C396A705A0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b2a09-ca79-4b01-9e73-cf6284c6edfc"/>
    <ds:schemaRef ds:uri="7a247543-ca39-422e-9a01-1c0e709fc4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6B8969-EAA6-42D7-923C-0107C3D5FEDB}">
  <ds:schemaRefs>
    <ds:schemaRef ds:uri="http://purl.org/dc/terms/"/>
    <ds:schemaRef ds:uri="http://www.w3.org/XML/1998/namespace"/>
    <ds:schemaRef ds:uri="236b2a09-ca79-4b01-9e73-cf6284c6edfc"/>
    <ds:schemaRef ds:uri="http://schemas.microsoft.com/office/2006/documentManagement/types"/>
    <ds:schemaRef ds:uri="http://schemas.microsoft.com/office/2006/metadata/properties"/>
    <ds:schemaRef ds:uri="7a247543-ca39-422e-9a01-1c0e709fc482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C651732-6676-4241-834A-FD88EBE077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Educational Conference 2026</Template>
  <TotalTime>19</TotalTime>
  <Words>613</Words>
  <Application>Microsoft Office PowerPoint</Application>
  <PresentationFormat>On-screen Show (16:9)</PresentationFormat>
  <Paragraphs>65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System Font Regular</vt:lpstr>
      <vt:lpstr>Wingdings</vt:lpstr>
      <vt:lpstr>Wingdings 3</vt:lpstr>
      <vt:lpstr>Urban Pop</vt:lpstr>
      <vt:lpstr>PowerPoint Presentation</vt:lpstr>
      <vt:lpstr>Relevant Financial Relationships</vt:lpstr>
      <vt:lpstr>AI STATEMENT ***DELETE SLIDE if NOT APPLICABLE***</vt:lpstr>
      <vt:lpstr>Insert Content Slides</vt:lpstr>
      <vt:lpstr>Learning Objectives</vt:lpstr>
      <vt:lpstr>Background</vt:lpstr>
      <vt:lpstr>Project objective(s)</vt:lpstr>
      <vt:lpstr>methods</vt:lpstr>
      <vt:lpstr>results</vt:lpstr>
      <vt:lpstr>discussion</vt:lpstr>
      <vt:lpstr>Conclusion(s)</vt:lpstr>
      <vt:lpstr>Learning Assessment</vt:lpstr>
      <vt:lpstr>Insert Content Slides</vt:lpstr>
      <vt:lpstr>Insert Content Slides</vt:lpstr>
      <vt:lpstr>Insert Content Slides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Hartkopf</dc:creator>
  <cp:lastModifiedBy>Kate Hartkopf</cp:lastModifiedBy>
  <cp:revision>2</cp:revision>
  <dcterms:created xsi:type="dcterms:W3CDTF">2025-12-02T18:38:59Z</dcterms:created>
  <dcterms:modified xsi:type="dcterms:W3CDTF">2025-12-02T18:58:06Z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0x01010088B16DDED116314C8341F0480CB8F339</vt:lpwstr>
  </property>
  <property fmtid="{D5CDD505-2E9C-101B-9397-08002B2CF9AE}" pid="3" name="MediaServiceImageTags">
    <vt:lpwstr/>
  </property>
</Properties>
</file>