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083" r:id="rId1"/>
  </p:sldMasterIdLst>
  <p:notesMasterIdLst>
    <p:notesMasterId r:id="rId14"/>
  </p:notesMasterIdLst>
  <p:sldIdLst>
    <p:sldId id="259" r:id="rId2"/>
    <p:sldId id="256" r:id="rId3"/>
    <p:sldId id="257" r:id="rId4"/>
    <p:sldId id="258" r:id="rId5"/>
    <p:sldId id="262" r:id="rId6"/>
    <p:sldId id="263" r:id="rId7"/>
    <p:sldId id="264" r:id="rId8"/>
    <p:sldId id="265" r:id="rId9"/>
    <p:sldId id="268" r:id="rId10"/>
    <p:sldId id="266" r:id="rId11"/>
    <p:sldId id="260" r:id="rId12"/>
    <p:sldId id="267" r:id="rId13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B137"/>
    <a:srgbClr val="75BD45"/>
    <a:srgbClr val="2D6428"/>
    <a:srgbClr val="939393"/>
    <a:srgbClr val="4AA32F"/>
    <a:srgbClr val="616363"/>
    <a:srgbClr val="515353"/>
    <a:srgbClr val="4244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84740" autoAdjust="0"/>
  </p:normalViewPr>
  <p:slideViewPr>
    <p:cSldViewPr>
      <p:cViewPr varScale="1">
        <p:scale>
          <a:sx n="163" d="100"/>
          <a:sy n="163" d="100"/>
        </p:scale>
        <p:origin x="192" y="28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5323085-5555-E940-988F-327B3213C054}" type="datetimeFigureOut">
              <a:rPr lang="en-US"/>
              <a:pPr/>
              <a:t>12/16/20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58CAC9C-52B8-744F-941B-93E1CA06B9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123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>
                <a:latin typeface="Calibri" charset="0"/>
              </a:rPr>
              <a:t>Ensure that your PowerPoint is formatted for wide screen (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B82283D-B638-584C-A2BC-A34F0778FA15}" type="slidenum">
              <a:rPr lang="en-US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67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8018841-0D50-3941-A7E0-548DE26EFBD7}" type="slidenum">
              <a:rPr lang="en-US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101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>
                <a:latin typeface="Calibri" charset="0"/>
              </a:rPr>
              <a:t>Ensure that your PowerPoint is formatted for wide screen (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FB5C534-E079-A941-9ED8-EF919BE58809}" type="slidenum">
              <a:rPr lang="en-US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934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3970338"/>
            <a:ext cx="9144000" cy="1082675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solidFill>
            <a:srgbClr val="2D6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5" name="Freeform 4"/>
          <p:cNvSpPr/>
          <p:nvPr/>
        </p:nvSpPr>
        <p:spPr>
          <a:xfrm>
            <a:off x="0" y="4159250"/>
            <a:ext cx="9147175" cy="985838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solidFill>
            <a:srgbClr val="6DB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/>
          </a:p>
        </p:txBody>
      </p:sp>
      <p:sp>
        <p:nvSpPr>
          <p:cNvPr id="6" name="Rectangle 5"/>
          <p:cNvSpPr/>
          <p:nvPr/>
        </p:nvSpPr>
        <p:spPr>
          <a:xfrm>
            <a:off x="0" y="3946525"/>
            <a:ext cx="9144000" cy="5556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4127500"/>
            <a:ext cx="9144000" cy="95250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-57150" y="3687763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1800"/>
          </a:p>
        </p:txBody>
      </p:sp>
      <p:sp>
        <p:nvSpPr>
          <p:cNvPr id="9" name="TextBox 8"/>
          <p:cNvSpPr txBox="1">
            <a:spLocks noChangeArrowheads="1"/>
          </p:cNvSpPr>
          <p:nvPr userDrawn="1"/>
        </p:nvSpPr>
        <p:spPr bwMode="auto">
          <a:xfrm>
            <a:off x="317500" y="3679825"/>
            <a:ext cx="184150" cy="3698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895350"/>
            <a:ext cx="3886200" cy="1504950"/>
          </a:xfrm>
        </p:spPr>
        <p:txBody>
          <a:bodyPr anchor="b" anchorCtr="0">
            <a:noAutofit/>
          </a:bodyPr>
          <a:lstStyle>
            <a:lvl1pPr algn="l">
              <a:defRPr sz="340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2402681"/>
            <a:ext cx="3886200" cy="1369219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tx2">
                    <a:lumMod val="50000"/>
                  </a:schemeClr>
                </a:solidFill>
                <a:latin typeface="Franklin Gothic Book"/>
                <a:cs typeface="Franklin Gothic Book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1" name="Picture 10" descr="PSW_FullLogo_3c_TransparentBkgrd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85750"/>
            <a:ext cx="2381036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645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4094163"/>
            <a:ext cx="7239000" cy="1049337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solidFill>
            <a:srgbClr val="6DB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1808163" y="4611688"/>
            <a:ext cx="7337425" cy="5334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solidFill>
            <a:srgbClr val="2D6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0" y="4059238"/>
            <a:ext cx="7605713" cy="6953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681163" y="4587875"/>
            <a:ext cx="7464425" cy="555625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8" name="Picture 9" descr="PSW_ShieldPSW_white_transbkgrd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476750"/>
            <a:ext cx="4572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77122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4094163"/>
            <a:ext cx="7239000" cy="1049337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solidFill>
            <a:srgbClr val="6DB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1808163" y="4611688"/>
            <a:ext cx="7337425" cy="5334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solidFill>
            <a:srgbClr val="2D6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0" y="4059238"/>
            <a:ext cx="7605713" cy="6953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681163" y="4587875"/>
            <a:ext cx="7464425" cy="555625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8" name="Picture 9" descr="PSW_ShieldPSW_white_transbkgrd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476750"/>
            <a:ext cx="4572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horz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937223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28850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1673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4095750"/>
            <a:ext cx="7239000" cy="1049338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solidFill>
            <a:srgbClr val="2D6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 userDrawn="1"/>
        </p:nvSpPr>
        <p:spPr>
          <a:xfrm>
            <a:off x="1808163" y="4611688"/>
            <a:ext cx="7337425" cy="5334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solidFill>
            <a:srgbClr val="6DB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0" y="4059238"/>
            <a:ext cx="7605713" cy="6953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681163" y="4587875"/>
            <a:ext cx="7464425" cy="555625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8" name="Picture 9" descr="PSW_ShieldPSW_white_transbkgrd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476750"/>
            <a:ext cx="4572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00151"/>
            <a:ext cx="7772400" cy="2800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5637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 userDrawn="1"/>
        </p:nvSpPr>
        <p:spPr>
          <a:xfrm>
            <a:off x="0" y="4159250"/>
            <a:ext cx="9147175" cy="985838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solidFill>
            <a:srgbClr val="6DB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3970338"/>
            <a:ext cx="9144000" cy="1082675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-76" y="3970138"/>
            <a:ext cx="9144093" cy="1082279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solidFill>
            <a:srgbClr val="515353"/>
          </a:solidFill>
          <a:ln>
            <a:solidFill>
              <a:srgbClr val="515353"/>
            </a:solidFill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 cap="none" spc="0">
              <a:ln w="12700">
                <a:solidFill>
                  <a:srgbClr val="616363"/>
                </a:solidFill>
                <a:prstDash val="solid"/>
              </a:ln>
              <a:solidFill>
                <a:srgbClr val="515353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946525"/>
            <a:ext cx="9144000" cy="5556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127500"/>
            <a:ext cx="9144000" cy="95250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9" name="Picture 10" descr="PSW_ShieldPSW_white_transbkgrd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476750"/>
            <a:ext cx="4572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25341"/>
            <a:ext cx="7772400" cy="1021556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600201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6A6A6A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339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 userDrawn="1"/>
        </p:nvSpPr>
        <p:spPr>
          <a:xfrm>
            <a:off x="1808163" y="4611688"/>
            <a:ext cx="7337425" cy="5334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solidFill>
            <a:srgbClr val="2D6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0" y="4094163"/>
            <a:ext cx="7239000" cy="1049337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solidFill>
            <a:srgbClr val="6DB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4059238"/>
            <a:ext cx="7605713" cy="6953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681163" y="4587875"/>
            <a:ext cx="7464425" cy="555625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9" name="Picture 9" descr="PSW_ShieldPSW_white_transbkgrd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476750"/>
            <a:ext cx="4572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152144"/>
            <a:ext cx="3657600" cy="29077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152144"/>
            <a:ext cx="3657600" cy="29077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217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1808163" y="4611688"/>
            <a:ext cx="7337425" cy="5334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solidFill>
            <a:srgbClr val="6DB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094163"/>
            <a:ext cx="7239000" cy="1049337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solidFill>
            <a:srgbClr val="2D6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4059238"/>
            <a:ext cx="7605713" cy="6953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1163" y="4587875"/>
            <a:ext cx="7464425" cy="555625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1" name="Picture 9" descr="PSW_ShieldPSW_white_transbkgrd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476750"/>
            <a:ext cx="4572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151335"/>
            <a:ext cx="3657600" cy="47982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rgbClr val="6A6A6A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151335"/>
            <a:ext cx="3657600" cy="47982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rgbClr val="6A6A6A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1657350"/>
            <a:ext cx="3657600" cy="240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1657350"/>
            <a:ext cx="3657600" cy="240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58691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/>
        </p:nvSpPr>
        <p:spPr>
          <a:xfrm>
            <a:off x="0" y="3757613"/>
            <a:ext cx="7439025" cy="1179512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Freeform 3"/>
          <p:cNvSpPr/>
          <p:nvPr userDrawn="1"/>
        </p:nvSpPr>
        <p:spPr>
          <a:xfrm>
            <a:off x="0" y="4298950"/>
            <a:ext cx="9147175" cy="84455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solidFill>
            <a:srgbClr val="6DB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3730625"/>
            <a:ext cx="7675563" cy="695325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-3175" y="4271963"/>
            <a:ext cx="9147175" cy="698500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9" descr="PSW_ShieldPSW_white_transbkgrd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4476750"/>
            <a:ext cx="4572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10869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0" y="4298950"/>
            <a:ext cx="9147175" cy="84455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solidFill>
            <a:srgbClr val="2D6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0" y="4037013"/>
            <a:ext cx="3286125" cy="9048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-3175" y="4271963"/>
            <a:ext cx="9147175" cy="698500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4010025"/>
            <a:ext cx="3425825" cy="7080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6" name="Picture 9" descr="PSW_ShieldPSW_white_transbkgrd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4476750"/>
            <a:ext cx="4572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2066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3757613"/>
            <a:ext cx="7439025" cy="1179512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0" y="4298950"/>
            <a:ext cx="9147175" cy="84455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solidFill>
            <a:srgbClr val="6DB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3730625"/>
            <a:ext cx="7675563" cy="695325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3175" y="4271963"/>
            <a:ext cx="9147175" cy="698500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9" name="Picture 9" descr="PSW_ShieldPSW_white_transbkgrd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4476750"/>
            <a:ext cx="4572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457200"/>
            <a:ext cx="3383280" cy="6858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rgbClr val="6A6A6A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457200"/>
            <a:ext cx="3886200" cy="31432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145286"/>
            <a:ext cx="3383280" cy="246888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7357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1808163" y="4611688"/>
            <a:ext cx="7337425" cy="5334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solidFill>
            <a:srgbClr val="6DB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0" y="4094163"/>
            <a:ext cx="7239000" cy="1049337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solidFill>
            <a:srgbClr val="2D6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4059238"/>
            <a:ext cx="7605713" cy="6953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681163" y="4587875"/>
            <a:ext cx="7464425" cy="555625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9" name="Picture 9" descr="PSW_ShieldPSW_white_transbkgrd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476750"/>
            <a:ext cx="4572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457201"/>
            <a:ext cx="3886200" cy="314324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457200"/>
            <a:ext cx="3383280" cy="6858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rgbClr val="6A6A6A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7" y="1143000"/>
            <a:ext cx="3381375" cy="24717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05979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3175" y="9525"/>
            <a:ext cx="9144000" cy="51435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06375"/>
            <a:ext cx="7772400" cy="85725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1200150"/>
            <a:ext cx="77724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223" r:id="rId1"/>
    <p:sldLayoutId id="2147485224" r:id="rId2"/>
    <p:sldLayoutId id="2147485225" r:id="rId3"/>
    <p:sldLayoutId id="2147485226" r:id="rId4"/>
    <p:sldLayoutId id="2147485227" r:id="rId5"/>
    <p:sldLayoutId id="2147485228" r:id="rId6"/>
    <p:sldLayoutId id="2147485229" r:id="rId7"/>
    <p:sldLayoutId id="2147485230" r:id="rId8"/>
    <p:sldLayoutId id="2147485231" r:id="rId9"/>
    <p:sldLayoutId id="2147485232" r:id="rId10"/>
    <p:sldLayoutId id="2147485233" r:id="rId11"/>
    <p:sldLayoutId id="214748522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>
          <a:solidFill>
            <a:srgbClr val="6A6A6A"/>
          </a:solidFill>
          <a:latin typeface="Franklin Gothic Medium"/>
          <a:ea typeface="ＭＳ Ｐゴシック" charset="0"/>
          <a:cs typeface="Franklin Gothic Medium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6A6A6A"/>
          </a:solidFill>
          <a:latin typeface="Franklin Gothic Medium" charset="0"/>
          <a:ea typeface="ＭＳ Ｐゴシック" charset="0"/>
          <a:cs typeface="Franklin Gothic Medium" panose="020B06030201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6A6A6A"/>
          </a:solidFill>
          <a:latin typeface="Franklin Gothic Medium" charset="0"/>
          <a:ea typeface="ＭＳ Ｐゴシック" charset="0"/>
          <a:cs typeface="Franklin Gothic Medium" panose="020B06030201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6A6A6A"/>
          </a:solidFill>
          <a:latin typeface="Franklin Gothic Medium" charset="0"/>
          <a:ea typeface="ＭＳ Ｐゴシック" charset="0"/>
          <a:cs typeface="Franklin Gothic Medium" panose="020B06030201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6A6A6A"/>
          </a:solidFill>
          <a:latin typeface="Franklin Gothic Medium" charset="0"/>
          <a:ea typeface="ＭＳ Ｐゴシック" charset="0"/>
          <a:cs typeface="Franklin Gothic Medium" panose="020B06030201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eaLnBrk="1" fontAlgn="base" hangingPunct="1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charset="0"/>
        <a:buChar char=""/>
        <a:defRPr sz="2000" kern="1200">
          <a:solidFill>
            <a:srgbClr val="6A6A6A"/>
          </a:solidFill>
          <a:latin typeface="Franklin Gothic Book"/>
          <a:ea typeface="ＭＳ Ｐゴシック" charset="0"/>
          <a:cs typeface="Franklin Gothic Book"/>
        </a:defRPr>
      </a:lvl1pPr>
      <a:lvl2pPr marL="742950" indent="-273050" algn="l" rtl="0" eaLnBrk="1" fontAlgn="base" hangingPunct="1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charset="0"/>
        <a:buChar char=""/>
        <a:defRPr sz="1600" kern="1200">
          <a:solidFill>
            <a:srgbClr val="6A6A6A"/>
          </a:solidFill>
          <a:latin typeface="Franklin Gothic Book"/>
          <a:ea typeface="ＭＳ Ｐゴシック" charset="0"/>
          <a:cs typeface="Franklin Gothic Book"/>
        </a:defRPr>
      </a:lvl2pPr>
      <a:lvl3pPr marL="1143000" indent="-273050" algn="l" rtl="0" eaLnBrk="1" fontAlgn="base" hangingPunct="1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charset="0"/>
        <a:buChar char=""/>
        <a:defRPr sz="1400" kern="1200">
          <a:solidFill>
            <a:srgbClr val="6A6A6A"/>
          </a:solidFill>
          <a:latin typeface="Franklin Gothic Book"/>
          <a:ea typeface="ＭＳ Ｐゴシック" charset="0"/>
          <a:cs typeface="Franklin Gothic Book"/>
        </a:defRPr>
      </a:lvl3pPr>
      <a:lvl4pPr marL="1600200" indent="-273050" algn="l" rtl="0" eaLnBrk="1" fontAlgn="base" hangingPunct="1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charset="0"/>
        <a:buChar char=""/>
        <a:defRPr sz="1400" kern="1200">
          <a:solidFill>
            <a:srgbClr val="6A6A6A"/>
          </a:solidFill>
          <a:latin typeface="Franklin Gothic Book"/>
          <a:ea typeface="ＭＳ Ｐゴシック" charset="0"/>
          <a:cs typeface="Franklin Gothic Book"/>
        </a:defRPr>
      </a:lvl4pPr>
      <a:lvl5pPr marL="2057400" indent="-273050" algn="l" rtl="0" eaLnBrk="1" fontAlgn="base" hangingPunct="1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charset="0"/>
        <a:buChar char=""/>
        <a:defRPr sz="1400" kern="1200">
          <a:solidFill>
            <a:srgbClr val="6A6A6A"/>
          </a:solidFill>
          <a:latin typeface="Franklin Gothic Book"/>
          <a:ea typeface="ＭＳ Ｐゴシック" charset="0"/>
          <a:cs typeface="Franklin Gothic Book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rgbClr val="616363"/>
                </a:solidFill>
                <a:latin typeface="Franklin Gothic Medium" panose="020B0603020102020204" pitchFamily="34" charset="0"/>
                <a:ea typeface="+mj-ea"/>
                <a:cs typeface="+mj-cs"/>
              </a:rPr>
              <a:t>Style tips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685800" y="1200150"/>
            <a:ext cx="7772400" cy="2800350"/>
          </a:xfrm>
        </p:spPr>
        <p:txBody>
          <a:bodyPr lIns="91440" rIns="91440"/>
          <a:lstStyle/>
          <a:p>
            <a:pPr eaLnBrk="1" hangingPunct="1"/>
            <a:r>
              <a:rPr lang="en-US" dirty="0">
                <a:latin typeface="Franklin Gothic Book" charset="0"/>
                <a:cs typeface="Franklin Gothic Book" charset="0"/>
              </a:rPr>
              <a:t>If utilizing SmartArt or other graphics, make sure you use black text (white text on a green background is difficult to see)</a:t>
            </a:r>
          </a:p>
          <a:p>
            <a:pPr eaLnBrk="1" hangingPunct="1"/>
            <a:r>
              <a:rPr lang="en-US" dirty="0">
                <a:latin typeface="Franklin Gothic Book" charset="0"/>
                <a:cs typeface="Franklin Gothic Book" charset="0"/>
              </a:rPr>
              <a:t>Ensure that your presentation is formatted in wide screen (Slide Size 16:9)</a:t>
            </a:r>
          </a:p>
          <a:p>
            <a:pPr eaLnBrk="1" hangingPunct="1"/>
            <a:r>
              <a:rPr lang="en-US" dirty="0">
                <a:latin typeface="Franklin Gothic Book" charset="0"/>
                <a:cs typeface="Franklin Gothic Book" charset="0"/>
              </a:rPr>
              <a:t>Ensure that your slides are readable from a distance (try to aim for a maximum of six words per line and six lines per slide)</a:t>
            </a:r>
          </a:p>
          <a:p>
            <a:r>
              <a:rPr lang="en-US">
                <a:latin typeface="Franklin Gothic Book" charset="0"/>
                <a:cs typeface="Franklin Gothic Book" charset="0"/>
              </a:rPr>
              <a:t>When appropriate, include abbreviated reference(s) at the bottom of the slide</a:t>
            </a:r>
          </a:p>
          <a:p>
            <a:pPr eaLnBrk="1" hangingPunct="1"/>
            <a:endParaRPr lang="en-US" dirty="0">
              <a:latin typeface="Franklin Gothic Book" charset="0"/>
              <a:cs typeface="Franklin Gothic Book" charset="0"/>
            </a:endParaRPr>
          </a:p>
          <a:p>
            <a:pPr eaLnBrk="1" hangingPunct="1"/>
            <a:endParaRPr lang="en-US" dirty="0">
              <a:solidFill>
                <a:srgbClr val="616363"/>
              </a:solidFill>
              <a:latin typeface="Franklin Gothic Medium" charset="0"/>
              <a:cs typeface="Franklin Gothic Book" charset="0"/>
            </a:endParaRP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rgbClr val="616363"/>
                </a:solidFill>
                <a:latin typeface="Franklin Gothic Medium" panose="020B0603020102020204" pitchFamily="34" charset="0"/>
                <a:ea typeface="+mj-ea"/>
                <a:cs typeface="+mj-cs"/>
              </a:rPr>
              <a:t>Conclusion(s)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85800" y="1200150"/>
            <a:ext cx="7772400" cy="2800350"/>
          </a:xfrm>
        </p:spPr>
        <p:txBody>
          <a:bodyPr lIns="91440" rIns="91440"/>
          <a:lstStyle/>
          <a:p>
            <a:pPr eaLnBrk="1" hangingPunct="1"/>
            <a:r>
              <a:rPr lang="en-US">
                <a:solidFill>
                  <a:srgbClr val="616363"/>
                </a:solidFill>
                <a:latin typeface="Franklin Gothic Medium" charset="0"/>
                <a:cs typeface="Franklin Gothic Book" charset="0"/>
              </a:rPr>
              <a:t>If applicable to your project</a:t>
            </a: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rgbClr val="616363"/>
                </a:solidFill>
                <a:latin typeface="Franklin Gothic Medium" panose="020B0603020102020204" pitchFamily="34" charset="0"/>
                <a:ea typeface="+mj-ea"/>
                <a:cs typeface="+mj-cs"/>
              </a:rPr>
              <a:t>Learning Assessment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685800" y="1200150"/>
            <a:ext cx="7772400" cy="2800350"/>
          </a:xfrm>
        </p:spPr>
        <p:txBody>
          <a:bodyPr lIns="91440" rIns="91440"/>
          <a:lstStyle/>
          <a:p>
            <a:pPr eaLnBrk="1" hangingPunct="1"/>
            <a:r>
              <a:rPr lang="en-US">
                <a:solidFill>
                  <a:srgbClr val="616363"/>
                </a:solidFill>
                <a:latin typeface="Franklin Gothic Medium" charset="0"/>
                <a:cs typeface="Franklin Gothic Book" charset="0"/>
              </a:rPr>
              <a:t>Question</a:t>
            </a:r>
          </a:p>
          <a:p>
            <a:pPr lvl="1" eaLnBrk="1" hangingPunct="1"/>
            <a:r>
              <a:rPr lang="en-US">
                <a:solidFill>
                  <a:srgbClr val="616363"/>
                </a:solidFill>
                <a:latin typeface="Franklin Gothic Medium" charset="0"/>
                <a:cs typeface="Franklin Gothic Book" charset="0"/>
              </a:rPr>
              <a:t>A</a:t>
            </a:r>
          </a:p>
          <a:p>
            <a:pPr lvl="1" eaLnBrk="1" hangingPunct="1"/>
            <a:r>
              <a:rPr lang="en-US">
                <a:solidFill>
                  <a:srgbClr val="616363"/>
                </a:solidFill>
                <a:latin typeface="Franklin Gothic Medium" charset="0"/>
                <a:cs typeface="Franklin Gothic Book" charset="0"/>
              </a:rPr>
              <a:t>B</a:t>
            </a:r>
          </a:p>
          <a:p>
            <a:pPr lvl="1" eaLnBrk="1" hangingPunct="1"/>
            <a:r>
              <a:rPr lang="en-US">
                <a:solidFill>
                  <a:srgbClr val="616363"/>
                </a:solidFill>
                <a:latin typeface="Franklin Gothic Medium" charset="0"/>
                <a:cs typeface="Franklin Gothic Book" charset="0"/>
              </a:rPr>
              <a:t>C</a:t>
            </a:r>
          </a:p>
          <a:p>
            <a:pPr lvl="1" eaLnBrk="1" hangingPunct="1"/>
            <a:r>
              <a:rPr lang="en-US">
                <a:solidFill>
                  <a:srgbClr val="616363"/>
                </a:solidFill>
                <a:latin typeface="Franklin Gothic Medium" charset="0"/>
                <a:cs typeface="Franklin Gothic Book" charset="0"/>
              </a:rPr>
              <a:t>D</a:t>
            </a:r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rgbClr val="616363"/>
                </a:solidFill>
                <a:latin typeface="Franklin Gothic Medium" panose="020B0603020102020204" pitchFamily="34" charset="0"/>
                <a:ea typeface="+mj-ea"/>
                <a:cs typeface="+mj-cs"/>
              </a:rPr>
              <a:t>TITLE</a:t>
            </a:r>
            <a:endParaRPr lang="en-US" altLang="en-US" sz="2400" dirty="0">
              <a:solidFill>
                <a:srgbClr val="616363"/>
              </a:solidFill>
              <a:latin typeface="Franklin Gothic Medium" panose="020B0603020102020204" pitchFamily="34" charset="0"/>
              <a:ea typeface="+mj-ea"/>
              <a:cs typeface="+mj-cs"/>
            </a:endParaRPr>
          </a:p>
        </p:txBody>
      </p:sp>
      <p:sp>
        <p:nvSpPr>
          <p:cNvPr id="24579" name="Subtitle 1"/>
          <p:cNvSpPr>
            <a:spLocks noGrp="1"/>
          </p:cNvSpPr>
          <p:nvPr>
            <p:ph type="subTitle" idx="1"/>
          </p:nvPr>
        </p:nvSpPr>
        <p:spPr>
          <a:xfrm>
            <a:off x="4572000" y="2401888"/>
            <a:ext cx="3886200" cy="1370012"/>
          </a:xfrm>
        </p:spPr>
        <p:txBody>
          <a:bodyPr/>
          <a:lstStyle/>
          <a:p>
            <a:pPr eaLnBrk="1" hangingPunct="1"/>
            <a:r>
              <a:rPr lang="en-US">
                <a:solidFill>
                  <a:srgbClr val="6A6A6A"/>
                </a:solidFill>
                <a:latin typeface="Franklin Gothic Book" charset="0"/>
                <a:cs typeface="Franklin Gothic Book" charset="0"/>
              </a:rPr>
              <a:t>Presenter Name, credentials</a:t>
            </a:r>
          </a:p>
          <a:p>
            <a:pPr eaLnBrk="1" hangingPunct="1"/>
            <a:r>
              <a:rPr lang="en-US">
                <a:solidFill>
                  <a:srgbClr val="6A6A6A"/>
                </a:solidFill>
                <a:latin typeface="Franklin Gothic Book" charset="0"/>
                <a:cs typeface="Franklin Gothic Book" charset="0"/>
              </a:rPr>
              <a:t>Presenter Title</a:t>
            </a:r>
          </a:p>
          <a:p>
            <a:pPr eaLnBrk="1" hangingPunct="1"/>
            <a:r>
              <a:rPr lang="en-US">
                <a:solidFill>
                  <a:srgbClr val="6A6A6A"/>
                </a:solidFill>
                <a:latin typeface="Franklin Gothic Book" charset="0"/>
                <a:cs typeface="Franklin Gothic Book" charset="0"/>
              </a:rPr>
              <a:t>Presenter Organization, City</a:t>
            </a:r>
          </a:p>
          <a:p>
            <a:pPr eaLnBrk="1" hangingPunct="1"/>
            <a:r>
              <a:rPr lang="en-US">
                <a:solidFill>
                  <a:srgbClr val="6A6A6A"/>
                </a:solidFill>
                <a:latin typeface="Franklin Gothic Book" charset="0"/>
                <a:cs typeface="Franklin Gothic Book" charset="0"/>
              </a:rPr>
              <a:t>Email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rgbClr val="616363"/>
                </a:solidFill>
                <a:latin typeface="Franklin Gothic Medium" panose="020B0603020102020204" pitchFamily="34" charset="0"/>
                <a:ea typeface="+mj-ea"/>
                <a:cs typeface="+mj-cs"/>
              </a:rPr>
              <a:t>TITLE</a:t>
            </a:r>
            <a:endParaRPr lang="en-US" altLang="en-US" sz="2400" dirty="0">
              <a:solidFill>
                <a:srgbClr val="616363"/>
              </a:solidFill>
              <a:latin typeface="Franklin Gothic Medium" panose="020B0603020102020204" pitchFamily="34" charset="0"/>
              <a:ea typeface="+mj-ea"/>
              <a:cs typeface="+mj-cs"/>
            </a:endParaRPr>
          </a:p>
        </p:txBody>
      </p:sp>
      <p:sp>
        <p:nvSpPr>
          <p:cNvPr id="14339" name="Subtitle 1"/>
          <p:cNvSpPr>
            <a:spLocks noGrp="1"/>
          </p:cNvSpPr>
          <p:nvPr>
            <p:ph type="subTitle" idx="1"/>
          </p:nvPr>
        </p:nvSpPr>
        <p:spPr>
          <a:xfrm>
            <a:off x="4572000" y="2401888"/>
            <a:ext cx="3886200" cy="1370012"/>
          </a:xfrm>
        </p:spPr>
        <p:txBody>
          <a:bodyPr/>
          <a:lstStyle/>
          <a:p>
            <a:pPr eaLnBrk="1" hangingPunct="1"/>
            <a:r>
              <a:rPr lang="en-US">
                <a:solidFill>
                  <a:srgbClr val="6A6A6A"/>
                </a:solidFill>
                <a:latin typeface="Franklin Gothic Book" charset="0"/>
                <a:cs typeface="Franklin Gothic Book" charset="0"/>
              </a:rPr>
              <a:t>Presenter Name, credentials</a:t>
            </a:r>
          </a:p>
          <a:p>
            <a:pPr eaLnBrk="1" hangingPunct="1"/>
            <a:r>
              <a:rPr lang="en-US">
                <a:solidFill>
                  <a:srgbClr val="6A6A6A"/>
                </a:solidFill>
                <a:latin typeface="Franklin Gothic Book" charset="0"/>
                <a:cs typeface="Franklin Gothic Book" charset="0"/>
              </a:rPr>
              <a:t>Presenter Title</a:t>
            </a:r>
          </a:p>
          <a:p>
            <a:pPr eaLnBrk="1" hangingPunct="1"/>
            <a:r>
              <a:rPr lang="en-US">
                <a:solidFill>
                  <a:srgbClr val="6A6A6A"/>
                </a:solidFill>
                <a:latin typeface="Franklin Gothic Book" charset="0"/>
                <a:cs typeface="Franklin Gothic Book" charset="0"/>
              </a:rPr>
              <a:t>Presenter Organization, City</a:t>
            </a:r>
          </a:p>
          <a:p>
            <a:pPr eaLnBrk="1" hangingPunct="1"/>
            <a:r>
              <a:rPr lang="en-US">
                <a:solidFill>
                  <a:srgbClr val="6A6A6A"/>
                </a:solidFill>
                <a:latin typeface="Franklin Gothic Book" charset="0"/>
                <a:cs typeface="Franklin Gothic Book" charset="0"/>
              </a:rPr>
              <a:t>Email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rgbClr val="616363"/>
                </a:solidFill>
                <a:latin typeface="Franklin Gothic Medium" panose="020B0603020102020204" pitchFamily="34" charset="0"/>
                <a:ea typeface="+mj-ea"/>
                <a:cs typeface="+mj-cs"/>
              </a:rPr>
              <a:t>Disclosure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200150"/>
            <a:ext cx="7772400" cy="2800350"/>
          </a:xfrm>
        </p:spPr>
        <p:txBody>
          <a:bodyPr lIns="91440" rIns="91440"/>
          <a:lstStyle/>
          <a:p>
            <a:pPr indent="-342900" eaLnBrk="1" hangingPunct="1"/>
            <a:r>
              <a:rPr lang="en-US" b="1">
                <a:latin typeface="Franklin Gothic Book" charset="0"/>
                <a:cs typeface="Franklin Gothic Book" charset="0"/>
              </a:rPr>
              <a:t>I have had no actual or relevant financial relationships to create a potential conflict of interest in relation to this program.</a:t>
            </a:r>
          </a:p>
          <a:p>
            <a:pPr indent="-342900" eaLnBrk="1" hangingPunct="1"/>
            <a:endParaRPr lang="en-US">
              <a:solidFill>
                <a:srgbClr val="616363"/>
              </a:solidFill>
              <a:latin typeface="Franklin Gothic Medium" charset="0"/>
              <a:cs typeface="Franklin Gothic Book" charset="0"/>
            </a:endParaRPr>
          </a:p>
          <a:p>
            <a:pPr indent="-342900" eaLnBrk="1" hangingPunct="1"/>
            <a:r>
              <a:rPr lang="en-US">
                <a:solidFill>
                  <a:srgbClr val="616363"/>
                </a:solidFill>
                <a:latin typeface="Franklin Gothic Medium" charset="0"/>
                <a:cs typeface="Franklin Gothic Book" charset="0"/>
              </a:rPr>
              <a:t>IRB review status (if applicable)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rgbClr val="616363"/>
                </a:solidFill>
                <a:latin typeface="Franklin Gothic Medium" panose="020B0603020102020204" pitchFamily="34" charset="0"/>
                <a:ea typeface="+mj-ea"/>
                <a:cs typeface="+mj-cs"/>
              </a:rPr>
              <a:t>Learning Objective(s)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800" y="1200150"/>
            <a:ext cx="7772400" cy="2800350"/>
          </a:xfrm>
        </p:spPr>
        <p:txBody>
          <a:bodyPr lIns="91440" rIns="91440"/>
          <a:lstStyle/>
          <a:p>
            <a:pPr eaLnBrk="1" hangingPunct="1"/>
            <a:r>
              <a:rPr lang="en-US">
                <a:solidFill>
                  <a:srgbClr val="616363"/>
                </a:solidFill>
                <a:latin typeface="Franklin Gothic Medium" charset="0"/>
                <a:cs typeface="Franklin Gothic Book" charset="0"/>
              </a:rPr>
              <a:t>Should be identical to learning objective(s) submitted with abstract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rgbClr val="616363"/>
                </a:solidFill>
                <a:latin typeface="Franklin Gothic Medium" panose="020B0603020102020204" pitchFamily="34" charset="0"/>
                <a:ea typeface="+mj-ea"/>
                <a:cs typeface="+mj-cs"/>
              </a:rPr>
              <a:t>background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685800" y="1200150"/>
            <a:ext cx="7772400" cy="2800350"/>
          </a:xfrm>
        </p:spPr>
        <p:txBody>
          <a:bodyPr lIns="91440" rIns="91440"/>
          <a:lstStyle/>
          <a:p>
            <a:pPr eaLnBrk="1" hangingPunct="1"/>
            <a:r>
              <a:rPr lang="en-US">
                <a:solidFill>
                  <a:srgbClr val="616363"/>
                </a:solidFill>
                <a:latin typeface="Franklin Gothic Medium" charset="0"/>
                <a:cs typeface="Franklin Gothic Book" charset="0"/>
              </a:rPr>
              <a:t>Brief background as to why your topic is important</a:t>
            </a:r>
          </a:p>
          <a:p>
            <a:pPr eaLnBrk="1" hangingPunct="1"/>
            <a:r>
              <a:rPr lang="en-US">
                <a:solidFill>
                  <a:srgbClr val="616363"/>
                </a:solidFill>
                <a:latin typeface="Franklin Gothic Medium" charset="0"/>
                <a:cs typeface="Franklin Gothic Book" charset="0"/>
              </a:rPr>
              <a:t>Pertinent issues specific to your institution</a:t>
            </a:r>
          </a:p>
          <a:p>
            <a:pPr eaLnBrk="1" hangingPunct="1"/>
            <a:r>
              <a:rPr lang="en-US">
                <a:solidFill>
                  <a:srgbClr val="616363"/>
                </a:solidFill>
                <a:latin typeface="Franklin Gothic Medium" charset="0"/>
                <a:cs typeface="Franklin Gothic Book" charset="0"/>
              </a:rPr>
              <a:t>Should lead into project objective(s)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rgbClr val="616363"/>
                </a:solidFill>
                <a:latin typeface="Franklin Gothic Medium" panose="020B0603020102020204" pitchFamily="34" charset="0"/>
                <a:ea typeface="+mj-ea"/>
                <a:cs typeface="+mj-cs"/>
              </a:rPr>
              <a:t>Project Objective(s)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685800" y="1200150"/>
            <a:ext cx="7772400" cy="2800350"/>
          </a:xfrm>
        </p:spPr>
        <p:txBody>
          <a:bodyPr lIns="91440" rIns="91440"/>
          <a:lstStyle/>
          <a:p>
            <a:pPr eaLnBrk="1" hangingPunct="1"/>
            <a:endParaRPr lang="en-US">
              <a:solidFill>
                <a:srgbClr val="616363"/>
              </a:solidFill>
              <a:latin typeface="Franklin Gothic Medium" charset="0"/>
              <a:cs typeface="Franklin Gothic Book" charset="0"/>
            </a:endParaRP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rgbClr val="616363"/>
                </a:solidFill>
                <a:latin typeface="Franklin Gothic Medium" panose="020B0603020102020204" pitchFamily="34" charset="0"/>
                <a:ea typeface="+mj-ea"/>
                <a:cs typeface="+mj-cs"/>
              </a:rPr>
              <a:t>Methods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685800" y="1200150"/>
            <a:ext cx="7772400" cy="2800350"/>
          </a:xfrm>
        </p:spPr>
        <p:txBody>
          <a:bodyPr lIns="91440" rIns="91440"/>
          <a:lstStyle/>
          <a:p>
            <a:pPr eaLnBrk="1" hangingPunct="1"/>
            <a:endParaRPr lang="en-US">
              <a:solidFill>
                <a:srgbClr val="616363"/>
              </a:solidFill>
              <a:latin typeface="Franklin Gothic Medium" charset="0"/>
              <a:cs typeface="Franklin Gothic Book" charset="0"/>
            </a:endParaRP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rgbClr val="616363"/>
                </a:solidFill>
                <a:latin typeface="Franklin Gothic Medium" panose="020B0603020102020204" pitchFamily="34" charset="0"/>
                <a:ea typeface="+mj-ea"/>
                <a:cs typeface="+mj-cs"/>
              </a:rPr>
              <a:t>Results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685800" y="1200150"/>
            <a:ext cx="7772400" cy="2800350"/>
          </a:xfrm>
        </p:spPr>
        <p:txBody>
          <a:bodyPr lIns="91440" rIns="91440"/>
          <a:lstStyle/>
          <a:p>
            <a:pPr eaLnBrk="1" hangingPunct="1"/>
            <a:endParaRPr lang="en-US">
              <a:solidFill>
                <a:srgbClr val="616363"/>
              </a:solidFill>
              <a:latin typeface="Franklin Gothic Medium" charset="0"/>
              <a:cs typeface="Franklin Gothic Book" charset="0"/>
            </a:endParaRP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rgbClr val="616363"/>
                </a:solidFill>
                <a:latin typeface="Franklin Gothic Medium" panose="020B0603020102020204" pitchFamily="34" charset="0"/>
                <a:ea typeface="+mj-ea"/>
                <a:cs typeface="+mj-cs"/>
              </a:rPr>
              <a:t>Discussion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85800" y="1200150"/>
            <a:ext cx="7772400" cy="2800350"/>
          </a:xfrm>
        </p:spPr>
        <p:txBody>
          <a:bodyPr lIns="91440" rIns="91440"/>
          <a:lstStyle/>
          <a:p>
            <a:pPr eaLnBrk="1" hangingPunct="1"/>
            <a:r>
              <a:rPr lang="en-US">
                <a:solidFill>
                  <a:srgbClr val="616363"/>
                </a:solidFill>
                <a:latin typeface="Franklin Gothic Medium" charset="0"/>
                <a:cs typeface="Franklin Gothic Book" charset="0"/>
              </a:rPr>
              <a:t>Summary of results</a:t>
            </a:r>
          </a:p>
          <a:p>
            <a:pPr eaLnBrk="1" hangingPunct="1"/>
            <a:r>
              <a:rPr lang="en-US">
                <a:solidFill>
                  <a:srgbClr val="616363"/>
                </a:solidFill>
                <a:latin typeface="Franklin Gothic Medium" charset="0"/>
                <a:cs typeface="Franklin Gothic Book" charset="0"/>
              </a:rPr>
              <a:t>Other findings (if applicable)</a:t>
            </a:r>
          </a:p>
          <a:p>
            <a:pPr eaLnBrk="1" hangingPunct="1"/>
            <a:r>
              <a:rPr lang="en-US">
                <a:solidFill>
                  <a:srgbClr val="616363"/>
                </a:solidFill>
                <a:latin typeface="Franklin Gothic Medium" charset="0"/>
                <a:cs typeface="Franklin Gothic Book" charset="0"/>
              </a:rPr>
              <a:t>Limitations</a:t>
            </a:r>
          </a:p>
          <a:p>
            <a:pPr eaLnBrk="1" hangingPunct="1"/>
            <a:r>
              <a:rPr lang="en-US">
                <a:solidFill>
                  <a:srgbClr val="616363"/>
                </a:solidFill>
                <a:latin typeface="Franklin Gothic Medium" charset="0"/>
                <a:cs typeface="Franklin Gothic Book" charset="0"/>
              </a:rPr>
              <a:t>Future directions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WPRC18 slide template and style guide</Template>
  <TotalTime>3</TotalTime>
  <Words>237</Words>
  <Application>Microsoft Macintosh PowerPoint</Application>
  <PresentationFormat>On-screen Show (16:9)</PresentationFormat>
  <Paragraphs>46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Franklin Gothic Book</vt:lpstr>
      <vt:lpstr>Franklin Gothic Medium</vt:lpstr>
      <vt:lpstr>Wingdings 3</vt:lpstr>
      <vt:lpstr>Urban Pop</vt:lpstr>
      <vt:lpstr>Style tips</vt:lpstr>
      <vt:lpstr>TITLE</vt:lpstr>
      <vt:lpstr>Disclosure</vt:lpstr>
      <vt:lpstr>Learning Objective(s)</vt:lpstr>
      <vt:lpstr>background</vt:lpstr>
      <vt:lpstr>Project Objective(s)</vt:lpstr>
      <vt:lpstr>Methods</vt:lpstr>
      <vt:lpstr>Results</vt:lpstr>
      <vt:lpstr>Discussion</vt:lpstr>
      <vt:lpstr>Conclusion(s)</vt:lpstr>
      <vt:lpstr>Learning Assessment</vt:lpstr>
      <vt:lpstr>TITLE</vt:lpstr>
    </vt:vector>
  </TitlesOfParts>
  <Company>Aurora Health Care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Style tips</dc:title>
  <dc:creator>Dagam, Julie K.</dc:creator>
  <cp:lastModifiedBy>Megan Grant</cp:lastModifiedBy>
  <cp:revision>3</cp:revision>
  <dcterms:created xsi:type="dcterms:W3CDTF">2018-09-21T00:27:36Z</dcterms:created>
  <dcterms:modified xsi:type="dcterms:W3CDTF">2020-12-16T18:09:42Z</dcterms:modified>
</cp:coreProperties>
</file>